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4" r:id="rId6"/>
    <p:sldId id="264" r:id="rId7"/>
    <p:sldId id="258" r:id="rId8"/>
    <p:sldId id="275" r:id="rId9"/>
    <p:sldId id="283" r:id="rId10"/>
    <p:sldId id="286" r:id="rId11"/>
    <p:sldId id="287" r:id="rId12"/>
    <p:sldId id="288" r:id="rId13"/>
    <p:sldId id="289" r:id="rId14"/>
    <p:sldId id="276" r:id="rId15"/>
    <p:sldId id="282" r:id="rId16"/>
    <p:sldId id="290" r:id="rId17"/>
    <p:sldId id="277" r:id="rId18"/>
    <p:sldId id="278" r:id="rId19"/>
    <p:sldId id="279" r:id="rId20"/>
    <p:sldId id="280" r:id="rId21"/>
    <p:sldId id="281" r:id="rId22"/>
    <p:sldId id="285" r:id="rId23"/>
    <p:sldId id="291" r:id="rId24"/>
    <p:sldId id="292" r:id="rId25"/>
    <p:sldId id="274" r:id="rId2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033" autoAdjust="0"/>
  </p:normalViewPr>
  <p:slideViewPr>
    <p:cSldViewPr snapToGrid="0" snapToObjects="1">
      <p:cViewPr varScale="1">
        <p:scale>
          <a:sx n="87" d="100"/>
          <a:sy n="87" d="100"/>
        </p:scale>
        <p:origin x="42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zh-CN" altLang="en-US" sz="18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小车的前后移动与原地转向</a:t>
          </a:r>
          <a:endParaRPr lang="en-US" altLang="zh-CN" sz="18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即时操作</a:t>
          </a:r>
          <a:endParaRPr lang="en-US" altLang="zh-CN" sz="12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多档调速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585D8C6-AFA9-487C-8343-FAD469A80CEA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模式转换</a:t>
          </a:r>
        </a:p>
      </dgm:t>
    </dgm:pt>
    <dgm:pt modelId="{A011A1C1-C0BB-464D-A79A-A31144AE647D}" type="parTrans" cxnId="{01A9FC4F-98FC-45BA-A8A6-785D9E939972}">
      <dgm:prSet/>
      <dgm:spPr/>
      <dgm:t>
        <a:bodyPr/>
        <a:lstStyle/>
        <a:p>
          <a:endParaRPr lang="zh-CN" altLang="en-US"/>
        </a:p>
      </dgm:t>
    </dgm:pt>
    <dgm:pt modelId="{9FAF11FA-3BBA-4CDF-B936-9698C85689B3}" type="sibTrans" cxnId="{01A9FC4F-98FC-45BA-A8A6-785D9E939972}">
      <dgm:prSet/>
      <dgm:spPr/>
      <dgm:t>
        <a:bodyPr/>
        <a:lstStyle/>
        <a:p>
          <a:endParaRPr lang="zh-CN" alt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 custLinFactNeighborX="4122" custLinFactNeighborY="11388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27457" custLinFactNeighborY="-12525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 custLinFactNeighborX="43566" custLinFactNeighborY="2006"/>
      <dgm:spPr/>
    </dgm:pt>
    <dgm:pt modelId="{B7AE68A6-8368-4646-B7C6-60176D5D59C6}" type="pres">
      <dgm:prSet presAssocID="{AEFF5EA2-6931-4098-96C8-31AE53CB425B}" presName="Child2" presStyleLbl="node1" presStyleIdx="9" presStyleCnt="15" custLinFactNeighborX="-41492" custLinFactNeighborY="9417">
        <dgm:presLayoutVars>
          <dgm:chMax val="0"/>
          <dgm:chPref val="0"/>
        </dgm:presLayoutVars>
      </dgm:prSet>
      <dgm:spPr/>
    </dgm:pt>
    <dgm:pt modelId="{B8F5812F-0F82-4CE9-A95B-B0249B3E44BB}" type="pres">
      <dgm:prSet presAssocID="{AEFF5EA2-6931-4098-96C8-31AE53CB425B}" presName="Accent9" presStyleCnt="0"/>
      <dgm:spPr/>
    </dgm:pt>
    <dgm:pt modelId="{8FA3AC9C-C6D3-4AEE-B6A3-477BE3B1FAF8}" type="pres">
      <dgm:prSet presAssocID="{AEFF5EA2-6931-4098-96C8-31AE53CB425B}" presName="AccentHold1" presStyleLbl="node1" presStyleIdx="10" presStyleCnt="15"/>
      <dgm:spPr/>
    </dgm:pt>
    <dgm:pt modelId="{7EA19869-CB32-4164-9619-B1F904D068DC}" type="pres">
      <dgm:prSet presAssocID="{AEFF5EA2-6931-4098-96C8-31AE53CB425B}" presName="Accent10" presStyleCnt="0"/>
      <dgm:spPr/>
    </dgm:pt>
    <dgm:pt modelId="{3A6E0C24-5E73-49A5-88DC-B4F233613CDE}" type="pres">
      <dgm:prSet presAssocID="{AEFF5EA2-6931-4098-96C8-31AE53CB425B}" presName="AccentHold2" presStyleLbl="node1" presStyleIdx="11" presStyleCnt="15"/>
      <dgm:spPr/>
    </dgm:pt>
    <dgm:pt modelId="{B8ACBEE3-7287-4C16-8659-BE33D9E0DF81}" type="pres">
      <dgm:prSet presAssocID="{AEFF5EA2-6931-4098-96C8-31AE53CB425B}" presName="Accent11" presStyleCnt="0"/>
      <dgm:spPr/>
    </dgm:pt>
    <dgm:pt modelId="{191CC049-DE0B-43CD-B9B4-B7F1E8EE6AD6}" type="pres">
      <dgm:prSet presAssocID="{AEFF5EA2-6931-4098-96C8-31AE53CB425B}" presName="AccentHold3" presStyleLbl="node1" presStyleIdx="12" presStyleCnt="15"/>
      <dgm:spPr/>
    </dgm:pt>
    <dgm:pt modelId="{CE21F11D-0C1F-481F-859D-2A4DD9E9D4EA}" type="pres">
      <dgm:prSet presAssocID="{4585D8C6-AFA9-487C-8343-FAD469A80CEA}" presName="Child3" presStyleLbl="node1" presStyleIdx="13" presStyleCnt="15" custLinFactX="-147157" custLinFactNeighborX="-200000" custLinFactNeighborY="32267">
        <dgm:presLayoutVars>
          <dgm:chMax val="0"/>
          <dgm:chPref val="0"/>
        </dgm:presLayoutVars>
      </dgm:prSet>
      <dgm:spPr/>
    </dgm:pt>
    <dgm:pt modelId="{69357085-6167-475E-8F78-045D1E2F6421}" type="pres">
      <dgm:prSet presAssocID="{4585D8C6-AFA9-487C-8343-FAD469A80CEA}" presName="Accent12" presStyleCnt="0"/>
      <dgm:spPr/>
    </dgm:pt>
    <dgm:pt modelId="{B3C09B2F-294C-47E7-A08B-2F02969D0E90}" type="pres">
      <dgm:prSet presAssocID="{4585D8C6-AFA9-487C-8343-FAD469A80CEA}" presName="AccentHold1" presStyleLbl="node1" presStyleIdx="14" presStyleCnt="15"/>
      <dgm:spPr/>
    </dgm:pt>
  </dgm:ptLst>
  <dgm:cxnLst>
    <dgm:cxn modelId="{16276605-00EE-4C07-8338-3177123CCA18}" type="presOf" srcId="{AEFF5EA2-6931-4098-96C8-31AE53CB425B}" destId="{B7AE68A6-8368-4646-B7C6-60176D5D59C6}" srcOrd="0" destOrd="0" presId="urn:microsoft.com/office/officeart/2009/3/layout/CircleRelationship"/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01A9FC4F-98FC-45BA-A8A6-785D9E939972}" srcId="{B388C4F7-DD86-40E4-BA83-6838C8E845B2}" destId="{4585D8C6-AFA9-487C-8343-FAD469A80CEA}" srcOrd="2" destOrd="0" parTransId="{A011A1C1-C0BB-464D-A79A-A31144AE647D}" sibTransId="{9FAF11FA-3BBA-4CDF-B936-9698C85689B3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46D6FBA-9924-4229-B295-B5996B81A64C}" type="presOf" srcId="{4585D8C6-AFA9-487C-8343-FAD469A80CEA}" destId="{CE21F11D-0C1F-481F-859D-2A4DD9E9D4EA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162E9727-585E-4318-A8CF-8DE744036047}" type="presParOf" srcId="{EC323DFF-E2DA-4381-8948-5F3D2CD82207}" destId="{B7AE68A6-8368-4646-B7C6-60176D5D59C6}" srcOrd="10" destOrd="0" presId="urn:microsoft.com/office/officeart/2009/3/layout/CircleRelationship"/>
    <dgm:cxn modelId="{FAACFF6E-80C6-4DCD-BD23-BC671D79ACA0}" type="presParOf" srcId="{EC323DFF-E2DA-4381-8948-5F3D2CD82207}" destId="{B8F5812F-0F82-4CE9-A95B-B0249B3E44BB}" srcOrd="11" destOrd="0" presId="urn:microsoft.com/office/officeart/2009/3/layout/CircleRelationship"/>
    <dgm:cxn modelId="{5788CF29-3398-42B5-B543-B63806F81C59}" type="presParOf" srcId="{B8F5812F-0F82-4CE9-A95B-B0249B3E44BB}" destId="{8FA3AC9C-C6D3-4AEE-B6A3-477BE3B1FAF8}" srcOrd="0" destOrd="0" presId="urn:microsoft.com/office/officeart/2009/3/layout/CircleRelationship"/>
    <dgm:cxn modelId="{9FA4BEAD-5EE4-4E73-AAC7-42146740BAB8}" type="presParOf" srcId="{EC323DFF-E2DA-4381-8948-5F3D2CD82207}" destId="{7EA19869-CB32-4164-9619-B1F904D068DC}" srcOrd="12" destOrd="0" presId="urn:microsoft.com/office/officeart/2009/3/layout/CircleRelationship"/>
    <dgm:cxn modelId="{F2257D7C-3F41-4693-9BC5-E23BA32CAB59}" type="presParOf" srcId="{7EA19869-CB32-4164-9619-B1F904D068DC}" destId="{3A6E0C24-5E73-49A5-88DC-B4F233613CDE}" srcOrd="0" destOrd="0" presId="urn:microsoft.com/office/officeart/2009/3/layout/CircleRelationship"/>
    <dgm:cxn modelId="{18402FD4-4155-4A2B-B265-26B71DDC9BD4}" type="presParOf" srcId="{EC323DFF-E2DA-4381-8948-5F3D2CD82207}" destId="{B8ACBEE3-7287-4C16-8659-BE33D9E0DF81}" srcOrd="13" destOrd="0" presId="urn:microsoft.com/office/officeart/2009/3/layout/CircleRelationship"/>
    <dgm:cxn modelId="{BF3A3FE0-4582-4B69-8C67-64C57899251C}" type="presParOf" srcId="{B8ACBEE3-7287-4C16-8659-BE33D9E0DF81}" destId="{191CC049-DE0B-43CD-B9B4-B7F1E8EE6AD6}" srcOrd="0" destOrd="0" presId="urn:microsoft.com/office/officeart/2009/3/layout/CircleRelationship"/>
    <dgm:cxn modelId="{09B1D8BA-99D4-4098-BFB9-DDE1A4613303}" type="presParOf" srcId="{EC323DFF-E2DA-4381-8948-5F3D2CD82207}" destId="{CE21F11D-0C1F-481F-859D-2A4DD9E9D4EA}" srcOrd="14" destOrd="0" presId="urn:microsoft.com/office/officeart/2009/3/layout/CircleRelationship"/>
    <dgm:cxn modelId="{D7307C5E-0616-4F25-8FFD-0CC047DB69C1}" type="presParOf" srcId="{EC323DFF-E2DA-4381-8948-5F3D2CD82207}" destId="{69357085-6167-475E-8F78-045D1E2F6421}" srcOrd="15" destOrd="0" presId="urn:microsoft.com/office/officeart/2009/3/layout/CircleRelationship"/>
    <dgm:cxn modelId="{89FE414D-F3A4-4ED6-96D0-F3128BCA3290}" type="presParOf" srcId="{69357085-6167-475E-8F78-045D1E2F6421}" destId="{B3C09B2F-294C-47E7-A08B-2F02969D0E9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红外解码遥控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39563C5-C199-4F5B-A899-8CC0710341A0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寻址自走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5B1A768-2666-4AB4-BDA7-F0E3C4160D5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悬空检测及避障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AA5586A-C40E-4DDA-98A5-6545F36F46A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智能舵机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87D621-B2BB-4BFD-9907-352864F41C88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遥控执行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6D2F88-3146-4519-8C0B-73F0762B3DAD}" type="parTrans" cxnId="{6B32545F-168B-4A86-9319-17F04B71FB60}">
      <dgm:prSet/>
      <dgm:spPr/>
      <dgm:t>
        <a:bodyPr/>
        <a:lstStyle/>
        <a:p>
          <a:endParaRPr lang="zh-CN" altLang="en-US"/>
        </a:p>
      </dgm:t>
    </dgm:pt>
    <dgm:pt modelId="{2C22FBE9-3A1A-4309-A302-15E8D9CE9676}" type="sibTrans" cxnId="{6B32545F-168B-4A86-9319-17F04B71FB6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5"/>
      <dgm:spPr/>
    </dgm:pt>
    <dgm:pt modelId="{F55B2F71-E638-412C-8147-FC7081E08B04}" type="pres">
      <dgm:prSet presAssocID="{66039115-797B-304C-9FC0-EFABB1F212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5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5"/>
      <dgm:spPr/>
    </dgm:pt>
    <dgm:pt modelId="{C425A8E1-258A-4D4B-9D55-24376C0AB360}" type="pres">
      <dgm:prSet presAssocID="{E39563C5-C199-4F5B-A899-8CC0710341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5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5"/>
      <dgm:spPr/>
    </dgm:pt>
    <dgm:pt modelId="{D99F53AC-3AF2-437B-A5AB-1239ADEC0676}" type="pres">
      <dgm:prSet presAssocID="{15B1A768-2666-4AB4-BDA7-F0E3C4160D5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5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5"/>
      <dgm:spPr/>
    </dgm:pt>
    <dgm:pt modelId="{41C0BC0F-FFD5-42B5-B952-9316B9364F6F}" type="pres">
      <dgm:prSet presAssocID="{3AA5586A-C40E-4DDA-98A5-6545F36F46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5">
        <dgm:presLayoutVars>
          <dgm:chMax val="1"/>
          <dgm:chPref val="1"/>
        </dgm:presLayoutVars>
      </dgm:prSet>
      <dgm:spPr/>
    </dgm:pt>
    <dgm:pt modelId="{916E33F6-8B20-497C-B658-459B92BFEDED}" type="pres">
      <dgm:prSet presAssocID="{19FB306E-81B4-4F3F-99EE-765120CBB6B3}" presName="sibTrans" presStyleLbl="sibTrans2D1" presStyleIdx="0" presStyleCnt="0"/>
      <dgm:spPr/>
    </dgm:pt>
    <dgm:pt modelId="{B554AE14-B815-4530-92DB-F27262D7A36A}" type="pres">
      <dgm:prSet presAssocID="{0187D621-B2BB-4BFD-9907-352864F41C88}" presName="compNode" presStyleCnt="0"/>
      <dgm:spPr/>
    </dgm:pt>
    <dgm:pt modelId="{8A48CA18-F6D1-4041-8292-028EF26439DC}" type="pres">
      <dgm:prSet presAssocID="{0187D621-B2BB-4BFD-9907-352864F41C88}" presName="iconBgRect" presStyleLbl="bgShp" presStyleIdx="4" presStyleCnt="5"/>
      <dgm:spPr/>
    </dgm:pt>
    <dgm:pt modelId="{D8762CA3-7B68-4EF7-8888-42ED96E2998F}" type="pres">
      <dgm:prSet presAssocID="{0187D621-B2BB-4BFD-9907-352864F41C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电力汽车"/>
        </a:ext>
      </dgm:extLst>
    </dgm:pt>
    <dgm:pt modelId="{ACD65CE3-CDEA-479A-B52C-6C69F400B77C}" type="pres">
      <dgm:prSet presAssocID="{0187D621-B2BB-4BFD-9907-352864F41C88}" presName="spaceRect" presStyleCnt="0"/>
      <dgm:spPr/>
    </dgm:pt>
    <dgm:pt modelId="{F6A6661A-F3B2-45F0-9EF2-76EF74CD002A}" type="pres">
      <dgm:prSet presAssocID="{0187D621-B2BB-4BFD-9907-352864F41C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B32545F-168B-4A86-9319-17F04B71FB60}" srcId="{489A589A-46DE-0F49-B460-E7914F3E440D}" destId="{0187D621-B2BB-4BFD-9907-352864F41C88}" srcOrd="4" destOrd="0" parTransId="{676D2F88-3146-4519-8C0B-73F0762B3DAD}" sibTransId="{2C22FBE9-3A1A-4309-A302-15E8D9CE9676}"/>
    <dgm:cxn modelId="{DCFF026C-F156-4DD7-9B1F-7665177B4637}" type="presOf" srcId="{0187D621-B2BB-4BFD-9907-352864F41C88}" destId="{F6A6661A-F3B2-45F0-9EF2-76EF74CD002A}" srcOrd="0" destOrd="0" presId="urn:microsoft.com/office/officeart/2018/2/layout/IconCircleList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D5C9C27C-36A1-4674-9AF9-AEEA7B18101A}" type="presOf" srcId="{19FB306E-81B4-4F3F-99EE-765120CBB6B3}" destId="{916E33F6-8B20-497C-B658-459B92BFEDED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  <dgm:cxn modelId="{1C410EF6-8CF0-45C5-BA64-B631D31FFD0D}" type="presParOf" srcId="{326FDCF2-F375-4C3F-9814-C84BA9388F92}" destId="{916E33F6-8B20-497C-B658-459B92BFEDED}" srcOrd="7" destOrd="0" presId="urn:microsoft.com/office/officeart/2018/2/layout/IconCircleList"/>
    <dgm:cxn modelId="{5FDF031E-D2B3-443A-8A4F-DD17B64C46F0}" type="presParOf" srcId="{326FDCF2-F375-4C3F-9814-C84BA9388F92}" destId="{B554AE14-B815-4530-92DB-F27262D7A36A}" srcOrd="8" destOrd="0" presId="urn:microsoft.com/office/officeart/2018/2/layout/IconCircleList"/>
    <dgm:cxn modelId="{BC500DF1-E720-4BFF-85C4-9CA19822BF6A}" type="presParOf" srcId="{B554AE14-B815-4530-92DB-F27262D7A36A}" destId="{8A48CA18-F6D1-4041-8292-028EF26439DC}" srcOrd="0" destOrd="0" presId="urn:microsoft.com/office/officeart/2018/2/layout/IconCircleList"/>
    <dgm:cxn modelId="{4A2619A8-E108-4F61-8112-00018D3FAFBB}" type="presParOf" srcId="{B554AE14-B815-4530-92DB-F27262D7A36A}" destId="{D8762CA3-7B68-4EF7-8888-42ED96E2998F}" srcOrd="1" destOrd="0" presId="urn:microsoft.com/office/officeart/2018/2/layout/IconCircleList"/>
    <dgm:cxn modelId="{866C9476-C1D4-4CD7-8D02-9D9720A88AC6}" type="presParOf" srcId="{B554AE14-B815-4530-92DB-F27262D7A36A}" destId="{ACD65CE3-CDEA-479A-B52C-6C69F400B77C}" srcOrd="2" destOrd="0" presId="urn:microsoft.com/office/officeart/2018/2/layout/IconCircleList"/>
    <dgm:cxn modelId="{AAE7FEB4-0562-4A57-934B-2568CDF05FC6}" type="presParOf" srcId="{B554AE14-B815-4530-92DB-F27262D7A36A}" destId="{F6A6661A-F3B2-45F0-9EF2-76EF74CD00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740-F85C-4AAE-8048-44F99E1405E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3DB9BD-4B1A-4DDC-8C64-269EAD24D132}">
      <dgm:prSet phldrT="[文本]"/>
      <dgm:spPr/>
      <dgm:t>
        <a:bodyPr/>
        <a:lstStyle/>
        <a:p>
          <a:r>
            <a:rPr lang="zh-CN" altLang="en-US" dirty="0"/>
            <a:t>自走</a:t>
          </a:r>
        </a:p>
      </dgm:t>
    </dgm:pt>
    <dgm:pt modelId="{7F71A49D-443E-4995-B098-650CBBB98B2E}" type="parTrans" cxnId="{0DE9FAE9-4EF3-4CCA-807F-08EF2581E228}">
      <dgm:prSet/>
      <dgm:spPr/>
      <dgm:t>
        <a:bodyPr/>
        <a:lstStyle/>
        <a:p>
          <a:endParaRPr lang="zh-CN" altLang="en-US"/>
        </a:p>
      </dgm:t>
    </dgm:pt>
    <dgm:pt modelId="{BD323647-15FB-4534-9B5D-A94EAAD6BE39}" type="sibTrans" cxnId="{0DE9FAE9-4EF3-4CCA-807F-08EF2581E228}">
      <dgm:prSet/>
      <dgm:spPr/>
      <dgm:t>
        <a:bodyPr/>
        <a:lstStyle/>
        <a:p>
          <a:endParaRPr lang="zh-CN" altLang="en-US"/>
        </a:p>
      </dgm:t>
    </dgm:pt>
    <dgm:pt modelId="{ADA9229D-4C55-449B-A739-6DB3EAF5D55A}">
      <dgm:prSet phldrT="[文本]"/>
      <dgm:spPr/>
      <dgm:t>
        <a:bodyPr/>
        <a:lstStyle/>
        <a:p>
          <a:r>
            <a:rPr lang="zh-CN" altLang="en-US" dirty="0"/>
            <a:t>限速</a:t>
          </a:r>
        </a:p>
      </dgm:t>
    </dgm:pt>
    <dgm:pt modelId="{3601F10A-734C-4AC6-86B1-7C413C209586}" type="parTrans" cxnId="{906C8D30-1B07-4E4C-9412-3BFB6C256505}">
      <dgm:prSet/>
      <dgm:spPr/>
      <dgm:t>
        <a:bodyPr/>
        <a:lstStyle/>
        <a:p>
          <a:endParaRPr lang="zh-CN" altLang="en-US"/>
        </a:p>
      </dgm:t>
    </dgm:pt>
    <dgm:pt modelId="{B73D7324-DB0C-4DF0-9128-03325C873F07}" type="sibTrans" cxnId="{906C8D30-1B07-4E4C-9412-3BFB6C256505}">
      <dgm:prSet/>
      <dgm:spPr/>
      <dgm:t>
        <a:bodyPr/>
        <a:lstStyle/>
        <a:p>
          <a:endParaRPr lang="zh-CN" altLang="en-US"/>
        </a:p>
      </dgm:t>
    </dgm:pt>
    <dgm:pt modelId="{6D5EE2F7-00F5-4BF3-8D1A-6A6904719B33}">
      <dgm:prSet phldrT="[文本]"/>
      <dgm:spPr/>
      <dgm:t>
        <a:bodyPr/>
        <a:lstStyle/>
        <a:p>
          <a:r>
            <a:rPr lang="zh-CN" altLang="en-US" dirty="0"/>
            <a:t>舵机</a:t>
          </a:r>
        </a:p>
      </dgm:t>
    </dgm:pt>
    <dgm:pt modelId="{F20B9297-ADF3-4D6F-B54D-6FCB12C5C2CC}" type="parTrans" cxnId="{DD70E430-6D9F-4DA7-97F7-4B5DBED3119D}">
      <dgm:prSet/>
      <dgm:spPr/>
      <dgm:t>
        <a:bodyPr/>
        <a:lstStyle/>
        <a:p>
          <a:endParaRPr lang="zh-CN" altLang="en-US"/>
        </a:p>
      </dgm:t>
    </dgm:pt>
    <dgm:pt modelId="{918E621B-291C-4A74-BCDE-103E0875C21A}" type="sibTrans" cxnId="{DD70E430-6D9F-4DA7-97F7-4B5DBED3119D}">
      <dgm:prSet/>
      <dgm:spPr/>
      <dgm:t>
        <a:bodyPr/>
        <a:lstStyle/>
        <a:p>
          <a:endParaRPr lang="zh-CN" altLang="en-US"/>
        </a:p>
      </dgm:t>
    </dgm:pt>
    <dgm:pt modelId="{5EDD97A2-6E68-47CB-B27F-71318AFE4379}">
      <dgm:prSet phldrT="[文本]"/>
      <dgm:spPr/>
      <dgm:t>
        <a:bodyPr/>
        <a:lstStyle/>
        <a:p>
          <a:r>
            <a:rPr lang="zh-CN" altLang="en-US" dirty="0"/>
            <a:t>避障</a:t>
          </a:r>
        </a:p>
      </dgm:t>
    </dgm:pt>
    <dgm:pt modelId="{5522394E-F8FD-4264-AE0F-BAE7603EF075}" type="parTrans" cxnId="{3DCDD55F-C76D-4FE4-8673-8B8A957C25CA}">
      <dgm:prSet/>
      <dgm:spPr/>
      <dgm:t>
        <a:bodyPr/>
        <a:lstStyle/>
        <a:p>
          <a:endParaRPr lang="zh-CN" altLang="en-US"/>
        </a:p>
      </dgm:t>
    </dgm:pt>
    <dgm:pt modelId="{CCF9D7CF-FF36-470A-87D9-E6B1D020E8E0}" type="sibTrans" cxnId="{3DCDD55F-C76D-4FE4-8673-8B8A957C25CA}">
      <dgm:prSet/>
      <dgm:spPr/>
      <dgm:t>
        <a:bodyPr/>
        <a:lstStyle/>
        <a:p>
          <a:endParaRPr lang="zh-CN" altLang="en-US"/>
        </a:p>
      </dgm:t>
    </dgm:pt>
    <dgm:pt modelId="{1BEB095F-3F09-4A24-AFC9-647C653160C7}" type="pres">
      <dgm:prSet presAssocID="{60952740-F85C-4AAE-8048-44F99E1405E3}" presName="diagram" presStyleCnt="0">
        <dgm:presLayoutVars>
          <dgm:dir/>
          <dgm:resizeHandles val="exact"/>
        </dgm:presLayoutVars>
      </dgm:prSet>
      <dgm:spPr/>
    </dgm:pt>
    <dgm:pt modelId="{92E3F6E9-8332-4C8E-8CEC-0B4940B9CD36}" type="pres">
      <dgm:prSet presAssocID="{A53DB9BD-4B1A-4DDC-8C64-269EAD24D132}" presName="node" presStyleLbl="node1" presStyleIdx="0" presStyleCnt="4">
        <dgm:presLayoutVars>
          <dgm:bulletEnabled val="1"/>
        </dgm:presLayoutVars>
      </dgm:prSet>
      <dgm:spPr/>
    </dgm:pt>
    <dgm:pt modelId="{345CCF1B-79C1-4A13-8127-AEC62B2DD412}" type="pres">
      <dgm:prSet presAssocID="{BD323647-15FB-4534-9B5D-A94EAAD6BE39}" presName="sibTrans" presStyleCnt="0"/>
      <dgm:spPr/>
    </dgm:pt>
    <dgm:pt modelId="{A130DF9B-E43C-4A71-8ADD-DEA954E4F8BC}" type="pres">
      <dgm:prSet presAssocID="{ADA9229D-4C55-449B-A739-6DB3EAF5D55A}" presName="node" presStyleLbl="node1" presStyleIdx="1" presStyleCnt="4">
        <dgm:presLayoutVars>
          <dgm:bulletEnabled val="1"/>
        </dgm:presLayoutVars>
      </dgm:prSet>
      <dgm:spPr/>
    </dgm:pt>
    <dgm:pt modelId="{26E6EF3C-DEB7-403F-81D7-C3E027C69728}" type="pres">
      <dgm:prSet presAssocID="{B73D7324-DB0C-4DF0-9128-03325C873F07}" presName="sibTrans" presStyleCnt="0"/>
      <dgm:spPr/>
    </dgm:pt>
    <dgm:pt modelId="{754983B4-82FD-4BAF-BE39-9E4919C32FAE}" type="pres">
      <dgm:prSet presAssocID="{6D5EE2F7-00F5-4BF3-8D1A-6A6904719B33}" presName="node" presStyleLbl="node1" presStyleIdx="2" presStyleCnt="4">
        <dgm:presLayoutVars>
          <dgm:bulletEnabled val="1"/>
        </dgm:presLayoutVars>
      </dgm:prSet>
      <dgm:spPr/>
    </dgm:pt>
    <dgm:pt modelId="{7AB70A9D-0936-44FD-9404-7E577D9303A4}" type="pres">
      <dgm:prSet presAssocID="{918E621B-291C-4A74-BCDE-103E0875C21A}" presName="sibTrans" presStyleCnt="0"/>
      <dgm:spPr/>
    </dgm:pt>
    <dgm:pt modelId="{D932FCA8-33CC-4C2E-A38B-C85F106A0148}" type="pres">
      <dgm:prSet presAssocID="{5EDD97A2-6E68-47CB-B27F-71318AFE4379}" presName="node" presStyleLbl="node1" presStyleIdx="3" presStyleCnt="4">
        <dgm:presLayoutVars>
          <dgm:bulletEnabled val="1"/>
        </dgm:presLayoutVars>
      </dgm:prSet>
      <dgm:spPr/>
    </dgm:pt>
  </dgm:ptLst>
  <dgm:cxnLst>
    <dgm:cxn modelId="{16F0B020-C8DB-44FE-862E-C0AF6A3ABD23}" type="presOf" srcId="{5EDD97A2-6E68-47CB-B27F-71318AFE4379}" destId="{D932FCA8-33CC-4C2E-A38B-C85F106A0148}" srcOrd="0" destOrd="0" presId="urn:microsoft.com/office/officeart/2005/8/layout/default"/>
    <dgm:cxn modelId="{5A2DC220-A33F-43D5-95AF-BD8667EA4111}" type="presOf" srcId="{ADA9229D-4C55-449B-A739-6DB3EAF5D55A}" destId="{A130DF9B-E43C-4A71-8ADD-DEA954E4F8BC}" srcOrd="0" destOrd="0" presId="urn:microsoft.com/office/officeart/2005/8/layout/default"/>
    <dgm:cxn modelId="{906C8D30-1B07-4E4C-9412-3BFB6C256505}" srcId="{60952740-F85C-4AAE-8048-44F99E1405E3}" destId="{ADA9229D-4C55-449B-A739-6DB3EAF5D55A}" srcOrd="1" destOrd="0" parTransId="{3601F10A-734C-4AC6-86B1-7C413C209586}" sibTransId="{B73D7324-DB0C-4DF0-9128-03325C873F07}"/>
    <dgm:cxn modelId="{DD70E430-6D9F-4DA7-97F7-4B5DBED3119D}" srcId="{60952740-F85C-4AAE-8048-44F99E1405E3}" destId="{6D5EE2F7-00F5-4BF3-8D1A-6A6904719B33}" srcOrd="2" destOrd="0" parTransId="{F20B9297-ADF3-4D6F-B54D-6FCB12C5C2CC}" sibTransId="{918E621B-291C-4A74-BCDE-103E0875C21A}"/>
    <dgm:cxn modelId="{3DCDD55F-C76D-4FE4-8673-8B8A957C25CA}" srcId="{60952740-F85C-4AAE-8048-44F99E1405E3}" destId="{5EDD97A2-6E68-47CB-B27F-71318AFE4379}" srcOrd="3" destOrd="0" parTransId="{5522394E-F8FD-4264-AE0F-BAE7603EF075}" sibTransId="{CCF9D7CF-FF36-470A-87D9-E6B1D020E8E0}"/>
    <dgm:cxn modelId="{D9B7DD42-FA42-4ADB-A40B-515F284FAC21}" type="presOf" srcId="{6D5EE2F7-00F5-4BF3-8D1A-6A6904719B33}" destId="{754983B4-82FD-4BAF-BE39-9E4919C32FAE}" srcOrd="0" destOrd="0" presId="urn:microsoft.com/office/officeart/2005/8/layout/default"/>
    <dgm:cxn modelId="{18415BBA-1F8A-49C8-8228-32667BE66B2B}" type="presOf" srcId="{A53DB9BD-4B1A-4DDC-8C64-269EAD24D132}" destId="{92E3F6E9-8332-4C8E-8CEC-0B4940B9CD36}" srcOrd="0" destOrd="0" presId="urn:microsoft.com/office/officeart/2005/8/layout/default"/>
    <dgm:cxn modelId="{14D7AFDE-76E5-42B6-98EF-39562D58DD54}" type="presOf" srcId="{60952740-F85C-4AAE-8048-44F99E1405E3}" destId="{1BEB095F-3F09-4A24-AFC9-647C653160C7}" srcOrd="0" destOrd="0" presId="urn:microsoft.com/office/officeart/2005/8/layout/default"/>
    <dgm:cxn modelId="{0DE9FAE9-4EF3-4CCA-807F-08EF2581E228}" srcId="{60952740-F85C-4AAE-8048-44F99E1405E3}" destId="{A53DB9BD-4B1A-4DDC-8C64-269EAD24D132}" srcOrd="0" destOrd="0" parTransId="{7F71A49D-443E-4995-B098-650CBBB98B2E}" sibTransId="{BD323647-15FB-4534-9B5D-A94EAAD6BE39}"/>
    <dgm:cxn modelId="{402878A9-287A-46DE-A0FD-0007091E8F8D}" type="presParOf" srcId="{1BEB095F-3F09-4A24-AFC9-647C653160C7}" destId="{92E3F6E9-8332-4C8E-8CEC-0B4940B9CD36}" srcOrd="0" destOrd="0" presId="urn:microsoft.com/office/officeart/2005/8/layout/default"/>
    <dgm:cxn modelId="{D330F786-224C-4B0E-AC55-E39202DE3569}" type="presParOf" srcId="{1BEB095F-3F09-4A24-AFC9-647C653160C7}" destId="{345CCF1B-79C1-4A13-8127-AEC62B2DD412}" srcOrd="1" destOrd="0" presId="urn:microsoft.com/office/officeart/2005/8/layout/default"/>
    <dgm:cxn modelId="{1FC52276-7B3D-4B28-9E5A-7CCAFFDE688D}" type="presParOf" srcId="{1BEB095F-3F09-4A24-AFC9-647C653160C7}" destId="{A130DF9B-E43C-4A71-8ADD-DEA954E4F8BC}" srcOrd="2" destOrd="0" presId="urn:microsoft.com/office/officeart/2005/8/layout/default"/>
    <dgm:cxn modelId="{E696116F-B122-4618-9260-6AC874A0DD28}" type="presParOf" srcId="{1BEB095F-3F09-4A24-AFC9-647C653160C7}" destId="{26E6EF3C-DEB7-403F-81D7-C3E027C69728}" srcOrd="3" destOrd="0" presId="urn:microsoft.com/office/officeart/2005/8/layout/default"/>
    <dgm:cxn modelId="{5C4E87A9-4D9F-4865-979D-7D7EB0B64D20}" type="presParOf" srcId="{1BEB095F-3F09-4A24-AFC9-647C653160C7}" destId="{754983B4-82FD-4BAF-BE39-9E4919C32FAE}" srcOrd="4" destOrd="0" presId="urn:microsoft.com/office/officeart/2005/8/layout/default"/>
    <dgm:cxn modelId="{CA3DF9D3-8B48-4B3A-AB9B-BA830ED744F1}" type="presParOf" srcId="{1BEB095F-3F09-4A24-AFC9-647C653160C7}" destId="{7AB70A9D-0936-44FD-9404-7E577D9303A4}" srcOrd="5" destOrd="0" presId="urn:microsoft.com/office/officeart/2005/8/layout/default"/>
    <dgm:cxn modelId="{37CB3D71-4297-413B-9765-6D8F84B95202}" type="presParOf" srcId="{1BEB095F-3F09-4A24-AFC9-647C653160C7}" destId="{D932FCA8-33CC-4C2E-A38B-C85F106A014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905D52-0274-4C3D-B8DB-73C7BB8D700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8EF65D-ECEF-48B0-8CD2-6AC8A9A50142}">
      <dgm:prSet phldrT="[文本]"/>
      <dgm:spPr/>
      <dgm:t>
        <a:bodyPr/>
        <a:lstStyle/>
        <a:p>
          <a:r>
            <a:rPr lang="zh-CN" altLang="en-US" dirty="0"/>
            <a:t>遥控</a:t>
          </a:r>
        </a:p>
      </dgm:t>
    </dgm:pt>
    <dgm:pt modelId="{C35B76E7-0C85-450F-907F-D04CD4032FB9}" type="parTrans" cxnId="{880087FE-DD5C-4252-B72A-84918F46098A}">
      <dgm:prSet/>
      <dgm:spPr/>
      <dgm:t>
        <a:bodyPr/>
        <a:lstStyle/>
        <a:p>
          <a:endParaRPr lang="zh-CN" altLang="en-US"/>
        </a:p>
      </dgm:t>
    </dgm:pt>
    <dgm:pt modelId="{C3C7EB70-F537-4BD8-B9AD-176DF7E9170A}" type="sibTrans" cxnId="{880087FE-DD5C-4252-B72A-84918F46098A}">
      <dgm:prSet/>
      <dgm:spPr/>
      <dgm:t>
        <a:bodyPr/>
        <a:lstStyle/>
        <a:p>
          <a:endParaRPr lang="zh-CN" altLang="en-US"/>
        </a:p>
      </dgm:t>
    </dgm:pt>
    <dgm:pt modelId="{BC150D8F-779E-4906-AD74-201A10D47CF8}">
      <dgm:prSet phldrT="[文本]"/>
      <dgm:spPr/>
      <dgm:t>
        <a:bodyPr/>
        <a:lstStyle/>
        <a:p>
          <a:r>
            <a:rPr lang="zh-CN" altLang="en-US" dirty="0"/>
            <a:t>避障</a:t>
          </a:r>
        </a:p>
      </dgm:t>
    </dgm:pt>
    <dgm:pt modelId="{55E49E41-4B40-4667-80CC-5D9490C895C8}" type="parTrans" cxnId="{C57C23C5-2D3F-43E3-B6A6-F839EF992B4B}">
      <dgm:prSet/>
      <dgm:spPr/>
      <dgm:t>
        <a:bodyPr/>
        <a:lstStyle/>
        <a:p>
          <a:endParaRPr lang="zh-CN" altLang="en-US"/>
        </a:p>
      </dgm:t>
    </dgm:pt>
    <dgm:pt modelId="{9FAF620F-73F7-46E2-846A-73D10C6096FE}" type="sibTrans" cxnId="{C57C23C5-2D3F-43E3-B6A6-F839EF992B4B}">
      <dgm:prSet/>
      <dgm:spPr/>
      <dgm:t>
        <a:bodyPr/>
        <a:lstStyle/>
        <a:p>
          <a:endParaRPr lang="zh-CN" altLang="en-US"/>
        </a:p>
      </dgm:t>
    </dgm:pt>
    <dgm:pt modelId="{827E422B-78FC-4783-868A-13D44199AC59}">
      <dgm:prSet phldrT="[文本]"/>
      <dgm:spPr/>
      <dgm:t>
        <a:bodyPr/>
        <a:lstStyle/>
        <a:p>
          <a:r>
            <a:rPr lang="zh-CN" altLang="en-US" dirty="0"/>
            <a:t>调速</a:t>
          </a:r>
        </a:p>
      </dgm:t>
    </dgm:pt>
    <dgm:pt modelId="{43D5E3BE-183C-43D4-BDF5-0BDEC2F0F537}" type="parTrans" cxnId="{409FA3C6-8264-4F59-BC12-CC95872E4B77}">
      <dgm:prSet/>
      <dgm:spPr/>
      <dgm:t>
        <a:bodyPr/>
        <a:lstStyle/>
        <a:p>
          <a:endParaRPr lang="zh-CN" altLang="en-US"/>
        </a:p>
      </dgm:t>
    </dgm:pt>
    <dgm:pt modelId="{AD65A750-9860-460F-B98D-BAFC8EE5CDAD}" type="sibTrans" cxnId="{409FA3C6-8264-4F59-BC12-CC95872E4B77}">
      <dgm:prSet/>
      <dgm:spPr/>
      <dgm:t>
        <a:bodyPr/>
        <a:lstStyle/>
        <a:p>
          <a:endParaRPr lang="zh-CN" altLang="en-US"/>
        </a:p>
      </dgm:t>
    </dgm:pt>
    <dgm:pt modelId="{E0D13CA0-1CCC-4F5E-9C48-BDC875287698}">
      <dgm:prSet phldrT="[文本]"/>
      <dgm:spPr/>
      <dgm:t>
        <a:bodyPr/>
        <a:lstStyle/>
        <a:p>
          <a:r>
            <a:rPr lang="zh-CN" altLang="en-US" dirty="0"/>
            <a:t>舵机</a:t>
          </a:r>
        </a:p>
      </dgm:t>
    </dgm:pt>
    <dgm:pt modelId="{0AD756B0-6410-480D-9D13-CB8794F55F1E}" type="parTrans" cxnId="{17328C11-9D1B-419C-816C-88C66E15EDAC}">
      <dgm:prSet/>
      <dgm:spPr/>
      <dgm:t>
        <a:bodyPr/>
        <a:lstStyle/>
        <a:p>
          <a:endParaRPr lang="zh-CN" altLang="en-US"/>
        </a:p>
      </dgm:t>
    </dgm:pt>
    <dgm:pt modelId="{48FA3852-F136-4828-8F91-54ADA05BECAD}" type="sibTrans" cxnId="{17328C11-9D1B-419C-816C-88C66E15EDAC}">
      <dgm:prSet/>
      <dgm:spPr/>
      <dgm:t>
        <a:bodyPr/>
        <a:lstStyle/>
        <a:p>
          <a:endParaRPr lang="zh-CN" altLang="en-US"/>
        </a:p>
      </dgm:t>
    </dgm:pt>
    <dgm:pt modelId="{2BCA5EE3-5901-44FD-981F-3005709DD42F}" type="pres">
      <dgm:prSet presAssocID="{19905D52-0274-4C3D-B8DB-73C7BB8D7001}" presName="Name0" presStyleCnt="0">
        <dgm:presLayoutVars>
          <dgm:chMax/>
          <dgm:chPref/>
          <dgm:dir/>
          <dgm:animLvl val="lvl"/>
        </dgm:presLayoutVars>
      </dgm:prSet>
      <dgm:spPr/>
    </dgm:pt>
    <dgm:pt modelId="{BB2BA80E-05D5-4781-84EB-8B3B79196428}" type="pres">
      <dgm:prSet presAssocID="{948EF65D-ECEF-48B0-8CD2-6AC8A9A50142}" presName="composite" presStyleCnt="0"/>
      <dgm:spPr/>
    </dgm:pt>
    <dgm:pt modelId="{2A9D0B9C-8CA3-4837-8FEA-DE962187B158}" type="pres">
      <dgm:prSet presAssocID="{948EF65D-ECEF-48B0-8CD2-6AC8A9A50142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0ACEE32-45BE-4AD9-8F1E-0FEF7D6633F1}" type="pres">
      <dgm:prSet presAssocID="{948EF65D-ECEF-48B0-8CD2-6AC8A9A50142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10CFE54-9C52-42D4-8C51-9B2B7472DAC9}" type="pres">
      <dgm:prSet presAssocID="{948EF65D-ECEF-48B0-8CD2-6AC8A9A50142}" presName="BalanceSpacing" presStyleCnt="0"/>
      <dgm:spPr/>
    </dgm:pt>
    <dgm:pt modelId="{89336928-E64D-491E-8AFB-71AA60364A02}" type="pres">
      <dgm:prSet presAssocID="{948EF65D-ECEF-48B0-8CD2-6AC8A9A50142}" presName="BalanceSpacing1" presStyleCnt="0"/>
      <dgm:spPr/>
    </dgm:pt>
    <dgm:pt modelId="{DF51D961-AEE1-40C0-8E9F-72CD2527985C}" type="pres">
      <dgm:prSet presAssocID="{C3C7EB70-F537-4BD8-B9AD-176DF7E9170A}" presName="Accent1Text" presStyleLbl="node1" presStyleIdx="1" presStyleCnt="8"/>
      <dgm:spPr/>
    </dgm:pt>
    <dgm:pt modelId="{F9506AF3-69A7-46BA-B3EA-E84CFF72A266}" type="pres">
      <dgm:prSet presAssocID="{C3C7EB70-F537-4BD8-B9AD-176DF7E9170A}" presName="spaceBetweenRectangles" presStyleCnt="0"/>
      <dgm:spPr/>
    </dgm:pt>
    <dgm:pt modelId="{DA712AD5-1F3B-4132-9802-1714897C22FB}" type="pres">
      <dgm:prSet presAssocID="{BC150D8F-779E-4906-AD74-201A10D47CF8}" presName="composite" presStyleCnt="0"/>
      <dgm:spPr/>
    </dgm:pt>
    <dgm:pt modelId="{A5BC0456-84F1-4848-B01E-ACDD07645777}" type="pres">
      <dgm:prSet presAssocID="{BC150D8F-779E-4906-AD74-201A10D47CF8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1E3400F-4B25-4669-83D9-83F2DE8E8527}" type="pres">
      <dgm:prSet presAssocID="{BC150D8F-779E-4906-AD74-201A10D47CF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5C6D4FC-5120-4C71-BE0C-1D3A027B55D5}" type="pres">
      <dgm:prSet presAssocID="{BC150D8F-779E-4906-AD74-201A10D47CF8}" presName="BalanceSpacing" presStyleCnt="0"/>
      <dgm:spPr/>
    </dgm:pt>
    <dgm:pt modelId="{BB488BA7-4C52-4CC4-96B3-5095D79DEC66}" type="pres">
      <dgm:prSet presAssocID="{BC150D8F-779E-4906-AD74-201A10D47CF8}" presName="BalanceSpacing1" presStyleCnt="0"/>
      <dgm:spPr/>
    </dgm:pt>
    <dgm:pt modelId="{FF1140AA-C3E6-4EC8-9A93-160010DC3638}" type="pres">
      <dgm:prSet presAssocID="{9FAF620F-73F7-46E2-846A-73D10C6096FE}" presName="Accent1Text" presStyleLbl="node1" presStyleIdx="3" presStyleCnt="8"/>
      <dgm:spPr/>
    </dgm:pt>
    <dgm:pt modelId="{D835B305-9805-4931-A2A6-58163C893410}" type="pres">
      <dgm:prSet presAssocID="{9FAF620F-73F7-46E2-846A-73D10C6096FE}" presName="spaceBetweenRectangles" presStyleCnt="0"/>
      <dgm:spPr/>
    </dgm:pt>
    <dgm:pt modelId="{B79262ED-EAE1-412E-96B7-B79BD201D8C6}" type="pres">
      <dgm:prSet presAssocID="{827E422B-78FC-4783-868A-13D44199AC59}" presName="composite" presStyleCnt="0"/>
      <dgm:spPr/>
    </dgm:pt>
    <dgm:pt modelId="{515A290C-E588-4A06-8B70-90ADCD463C1E}" type="pres">
      <dgm:prSet presAssocID="{827E422B-78FC-4783-868A-13D44199AC5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BEFAFFA6-EB02-49F4-8B5D-3D7BD68A7399}" type="pres">
      <dgm:prSet presAssocID="{827E422B-78FC-4783-868A-13D44199AC59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39F6C27-9C57-4ECC-A1E5-49BB1E63369A}" type="pres">
      <dgm:prSet presAssocID="{827E422B-78FC-4783-868A-13D44199AC59}" presName="BalanceSpacing" presStyleCnt="0"/>
      <dgm:spPr/>
    </dgm:pt>
    <dgm:pt modelId="{AE6DB6FD-6E85-4C35-B96D-4C2B152545CD}" type="pres">
      <dgm:prSet presAssocID="{827E422B-78FC-4783-868A-13D44199AC59}" presName="BalanceSpacing1" presStyleCnt="0"/>
      <dgm:spPr/>
    </dgm:pt>
    <dgm:pt modelId="{B0FDE15D-9A80-45A0-9BB2-959DE3097CE6}" type="pres">
      <dgm:prSet presAssocID="{AD65A750-9860-460F-B98D-BAFC8EE5CDAD}" presName="Accent1Text" presStyleLbl="node1" presStyleIdx="5" presStyleCnt="8"/>
      <dgm:spPr/>
    </dgm:pt>
    <dgm:pt modelId="{756BDFCB-F525-493A-BF11-DF3A7DE06645}" type="pres">
      <dgm:prSet presAssocID="{AD65A750-9860-460F-B98D-BAFC8EE5CDAD}" presName="spaceBetweenRectangles" presStyleCnt="0"/>
      <dgm:spPr/>
    </dgm:pt>
    <dgm:pt modelId="{D3F4DB4F-84F0-4F39-8919-B52C889931B6}" type="pres">
      <dgm:prSet presAssocID="{E0D13CA0-1CCC-4F5E-9C48-BDC875287698}" presName="composite" presStyleCnt="0"/>
      <dgm:spPr/>
    </dgm:pt>
    <dgm:pt modelId="{25FEB499-5B5B-44A5-9D8A-C0C5DE49604D}" type="pres">
      <dgm:prSet presAssocID="{E0D13CA0-1CCC-4F5E-9C48-BDC87528769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C1091312-CB1E-4474-8A66-755A80063C8F}" type="pres">
      <dgm:prSet presAssocID="{E0D13CA0-1CCC-4F5E-9C48-BDC87528769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95ADD07-8477-4EEF-A091-717FB4A6DFCB}" type="pres">
      <dgm:prSet presAssocID="{E0D13CA0-1CCC-4F5E-9C48-BDC875287698}" presName="BalanceSpacing" presStyleCnt="0"/>
      <dgm:spPr/>
    </dgm:pt>
    <dgm:pt modelId="{DB7C3427-4AEB-450D-BE90-DFC3AA8964D5}" type="pres">
      <dgm:prSet presAssocID="{E0D13CA0-1CCC-4F5E-9C48-BDC875287698}" presName="BalanceSpacing1" presStyleCnt="0"/>
      <dgm:spPr/>
    </dgm:pt>
    <dgm:pt modelId="{9FC08E0B-3EB9-4365-95E3-84E5C9B1E573}" type="pres">
      <dgm:prSet presAssocID="{48FA3852-F136-4828-8F91-54ADA05BECAD}" presName="Accent1Text" presStyleLbl="node1" presStyleIdx="7" presStyleCnt="8"/>
      <dgm:spPr/>
    </dgm:pt>
  </dgm:ptLst>
  <dgm:cxnLst>
    <dgm:cxn modelId="{17328C11-9D1B-419C-816C-88C66E15EDAC}" srcId="{19905D52-0274-4C3D-B8DB-73C7BB8D7001}" destId="{E0D13CA0-1CCC-4F5E-9C48-BDC875287698}" srcOrd="3" destOrd="0" parTransId="{0AD756B0-6410-480D-9D13-CB8794F55F1E}" sibTransId="{48FA3852-F136-4828-8F91-54ADA05BECAD}"/>
    <dgm:cxn modelId="{71424D12-C313-4356-9A80-150C8F0DAD91}" type="presOf" srcId="{E0D13CA0-1CCC-4F5E-9C48-BDC875287698}" destId="{25FEB499-5B5B-44A5-9D8A-C0C5DE49604D}" srcOrd="0" destOrd="0" presId="urn:microsoft.com/office/officeart/2008/layout/AlternatingHexagons"/>
    <dgm:cxn modelId="{DD5EAE2E-8ED2-4D29-9652-28DCBD3E3F4C}" type="presOf" srcId="{9FAF620F-73F7-46E2-846A-73D10C6096FE}" destId="{FF1140AA-C3E6-4EC8-9A93-160010DC3638}" srcOrd="0" destOrd="0" presId="urn:microsoft.com/office/officeart/2008/layout/AlternatingHexagons"/>
    <dgm:cxn modelId="{F9E6EB56-F858-41A8-B5C0-0D9B917751FD}" type="presOf" srcId="{BC150D8F-779E-4906-AD74-201A10D47CF8}" destId="{A5BC0456-84F1-4848-B01E-ACDD07645777}" srcOrd="0" destOrd="0" presId="urn:microsoft.com/office/officeart/2008/layout/AlternatingHexagons"/>
    <dgm:cxn modelId="{228EB492-291E-485B-88CD-906DE4E91D22}" type="presOf" srcId="{19905D52-0274-4C3D-B8DB-73C7BB8D7001}" destId="{2BCA5EE3-5901-44FD-981F-3005709DD42F}" srcOrd="0" destOrd="0" presId="urn:microsoft.com/office/officeart/2008/layout/AlternatingHexagons"/>
    <dgm:cxn modelId="{C57C23C5-2D3F-43E3-B6A6-F839EF992B4B}" srcId="{19905D52-0274-4C3D-B8DB-73C7BB8D7001}" destId="{BC150D8F-779E-4906-AD74-201A10D47CF8}" srcOrd="1" destOrd="0" parTransId="{55E49E41-4B40-4667-80CC-5D9490C895C8}" sibTransId="{9FAF620F-73F7-46E2-846A-73D10C6096FE}"/>
    <dgm:cxn modelId="{409FA3C6-8264-4F59-BC12-CC95872E4B77}" srcId="{19905D52-0274-4C3D-B8DB-73C7BB8D7001}" destId="{827E422B-78FC-4783-868A-13D44199AC59}" srcOrd="2" destOrd="0" parTransId="{43D5E3BE-183C-43D4-BDF5-0BDEC2F0F537}" sibTransId="{AD65A750-9860-460F-B98D-BAFC8EE5CDAD}"/>
    <dgm:cxn modelId="{FF5D73C8-1D00-4A68-A1C1-5C62B222C1CF}" type="presOf" srcId="{C3C7EB70-F537-4BD8-B9AD-176DF7E9170A}" destId="{DF51D961-AEE1-40C0-8E9F-72CD2527985C}" srcOrd="0" destOrd="0" presId="urn:microsoft.com/office/officeart/2008/layout/AlternatingHexagons"/>
    <dgm:cxn modelId="{954517CF-A575-43CB-858E-B0DDCF9E9BE1}" type="presOf" srcId="{948EF65D-ECEF-48B0-8CD2-6AC8A9A50142}" destId="{2A9D0B9C-8CA3-4837-8FEA-DE962187B158}" srcOrd="0" destOrd="0" presId="urn:microsoft.com/office/officeart/2008/layout/AlternatingHexagons"/>
    <dgm:cxn modelId="{505B82D6-3B15-4826-96AB-E10F4C09DEE0}" type="presOf" srcId="{AD65A750-9860-460F-B98D-BAFC8EE5CDAD}" destId="{B0FDE15D-9A80-45A0-9BB2-959DE3097CE6}" srcOrd="0" destOrd="0" presId="urn:microsoft.com/office/officeart/2008/layout/AlternatingHexagons"/>
    <dgm:cxn modelId="{7DB9A1EE-DD93-49C0-97DC-72EC420A5138}" type="presOf" srcId="{48FA3852-F136-4828-8F91-54ADA05BECAD}" destId="{9FC08E0B-3EB9-4365-95E3-84E5C9B1E573}" srcOrd="0" destOrd="0" presId="urn:microsoft.com/office/officeart/2008/layout/AlternatingHexagons"/>
    <dgm:cxn modelId="{1981C5F3-3375-4F0C-AD1A-BAB4D15D4001}" type="presOf" srcId="{827E422B-78FC-4783-868A-13D44199AC59}" destId="{515A290C-E588-4A06-8B70-90ADCD463C1E}" srcOrd="0" destOrd="0" presId="urn:microsoft.com/office/officeart/2008/layout/AlternatingHexagons"/>
    <dgm:cxn modelId="{880087FE-DD5C-4252-B72A-84918F46098A}" srcId="{19905D52-0274-4C3D-B8DB-73C7BB8D7001}" destId="{948EF65D-ECEF-48B0-8CD2-6AC8A9A50142}" srcOrd="0" destOrd="0" parTransId="{C35B76E7-0C85-450F-907F-D04CD4032FB9}" sibTransId="{C3C7EB70-F537-4BD8-B9AD-176DF7E9170A}"/>
    <dgm:cxn modelId="{0BFBB657-1E6B-4C98-8871-C7E7C518C6EA}" type="presParOf" srcId="{2BCA5EE3-5901-44FD-981F-3005709DD42F}" destId="{BB2BA80E-05D5-4781-84EB-8B3B79196428}" srcOrd="0" destOrd="0" presId="urn:microsoft.com/office/officeart/2008/layout/AlternatingHexagons"/>
    <dgm:cxn modelId="{2376BB4B-2496-45E4-9D71-5845D670C99F}" type="presParOf" srcId="{BB2BA80E-05D5-4781-84EB-8B3B79196428}" destId="{2A9D0B9C-8CA3-4837-8FEA-DE962187B158}" srcOrd="0" destOrd="0" presId="urn:microsoft.com/office/officeart/2008/layout/AlternatingHexagons"/>
    <dgm:cxn modelId="{373D5187-A591-44C1-94C9-42E51AB58332}" type="presParOf" srcId="{BB2BA80E-05D5-4781-84EB-8B3B79196428}" destId="{C0ACEE32-45BE-4AD9-8F1E-0FEF7D6633F1}" srcOrd="1" destOrd="0" presId="urn:microsoft.com/office/officeart/2008/layout/AlternatingHexagons"/>
    <dgm:cxn modelId="{D7DFB686-888C-4D76-9D2A-E9F59CCC3EC0}" type="presParOf" srcId="{BB2BA80E-05D5-4781-84EB-8B3B79196428}" destId="{410CFE54-9C52-42D4-8C51-9B2B7472DAC9}" srcOrd="2" destOrd="0" presId="urn:microsoft.com/office/officeart/2008/layout/AlternatingHexagons"/>
    <dgm:cxn modelId="{8A74B283-175E-44F3-BAC3-2173C29EC686}" type="presParOf" srcId="{BB2BA80E-05D5-4781-84EB-8B3B79196428}" destId="{89336928-E64D-491E-8AFB-71AA60364A02}" srcOrd="3" destOrd="0" presId="urn:microsoft.com/office/officeart/2008/layout/AlternatingHexagons"/>
    <dgm:cxn modelId="{68D9A401-0AA5-40FB-87B4-0E60E4D59BCD}" type="presParOf" srcId="{BB2BA80E-05D5-4781-84EB-8B3B79196428}" destId="{DF51D961-AEE1-40C0-8E9F-72CD2527985C}" srcOrd="4" destOrd="0" presId="urn:microsoft.com/office/officeart/2008/layout/AlternatingHexagons"/>
    <dgm:cxn modelId="{94A0338A-9C72-4FDA-83C1-673D702EE928}" type="presParOf" srcId="{2BCA5EE3-5901-44FD-981F-3005709DD42F}" destId="{F9506AF3-69A7-46BA-B3EA-E84CFF72A266}" srcOrd="1" destOrd="0" presId="urn:microsoft.com/office/officeart/2008/layout/AlternatingHexagons"/>
    <dgm:cxn modelId="{3F252C32-DC12-4D62-A351-27FB5ECD25CA}" type="presParOf" srcId="{2BCA5EE3-5901-44FD-981F-3005709DD42F}" destId="{DA712AD5-1F3B-4132-9802-1714897C22FB}" srcOrd="2" destOrd="0" presId="urn:microsoft.com/office/officeart/2008/layout/AlternatingHexagons"/>
    <dgm:cxn modelId="{28F5840E-1363-4F95-9914-D7D25D4ABEEF}" type="presParOf" srcId="{DA712AD5-1F3B-4132-9802-1714897C22FB}" destId="{A5BC0456-84F1-4848-B01E-ACDD07645777}" srcOrd="0" destOrd="0" presId="urn:microsoft.com/office/officeart/2008/layout/AlternatingHexagons"/>
    <dgm:cxn modelId="{EC7D5710-E3DC-4A7A-B911-75F667B9B265}" type="presParOf" srcId="{DA712AD5-1F3B-4132-9802-1714897C22FB}" destId="{C1E3400F-4B25-4669-83D9-83F2DE8E8527}" srcOrd="1" destOrd="0" presId="urn:microsoft.com/office/officeart/2008/layout/AlternatingHexagons"/>
    <dgm:cxn modelId="{895B61A5-7E87-40BE-9E3D-E1A5628C16FE}" type="presParOf" srcId="{DA712AD5-1F3B-4132-9802-1714897C22FB}" destId="{55C6D4FC-5120-4C71-BE0C-1D3A027B55D5}" srcOrd="2" destOrd="0" presId="urn:microsoft.com/office/officeart/2008/layout/AlternatingHexagons"/>
    <dgm:cxn modelId="{DB30F18F-2215-4A6D-AFF9-B8299E061297}" type="presParOf" srcId="{DA712AD5-1F3B-4132-9802-1714897C22FB}" destId="{BB488BA7-4C52-4CC4-96B3-5095D79DEC66}" srcOrd="3" destOrd="0" presId="urn:microsoft.com/office/officeart/2008/layout/AlternatingHexagons"/>
    <dgm:cxn modelId="{7FE176A6-2CEE-40DF-B5AD-F868B6A49545}" type="presParOf" srcId="{DA712AD5-1F3B-4132-9802-1714897C22FB}" destId="{FF1140AA-C3E6-4EC8-9A93-160010DC3638}" srcOrd="4" destOrd="0" presId="urn:microsoft.com/office/officeart/2008/layout/AlternatingHexagons"/>
    <dgm:cxn modelId="{BE6839A1-D50D-46B0-9EFA-54523982FCCE}" type="presParOf" srcId="{2BCA5EE3-5901-44FD-981F-3005709DD42F}" destId="{D835B305-9805-4931-A2A6-58163C893410}" srcOrd="3" destOrd="0" presId="urn:microsoft.com/office/officeart/2008/layout/AlternatingHexagons"/>
    <dgm:cxn modelId="{8543865E-95F0-4DD9-9317-56E1417D9E0E}" type="presParOf" srcId="{2BCA5EE3-5901-44FD-981F-3005709DD42F}" destId="{B79262ED-EAE1-412E-96B7-B79BD201D8C6}" srcOrd="4" destOrd="0" presId="urn:microsoft.com/office/officeart/2008/layout/AlternatingHexagons"/>
    <dgm:cxn modelId="{315FC78B-B87A-4BEB-A5FB-A795BA23AD11}" type="presParOf" srcId="{B79262ED-EAE1-412E-96B7-B79BD201D8C6}" destId="{515A290C-E588-4A06-8B70-90ADCD463C1E}" srcOrd="0" destOrd="0" presId="urn:microsoft.com/office/officeart/2008/layout/AlternatingHexagons"/>
    <dgm:cxn modelId="{55320875-C4E5-4169-8FEE-0607DD559F6D}" type="presParOf" srcId="{B79262ED-EAE1-412E-96B7-B79BD201D8C6}" destId="{BEFAFFA6-EB02-49F4-8B5D-3D7BD68A7399}" srcOrd="1" destOrd="0" presId="urn:microsoft.com/office/officeart/2008/layout/AlternatingHexagons"/>
    <dgm:cxn modelId="{B2D361EF-5AF4-4B60-8979-4F35F4FF128A}" type="presParOf" srcId="{B79262ED-EAE1-412E-96B7-B79BD201D8C6}" destId="{839F6C27-9C57-4ECC-A1E5-49BB1E63369A}" srcOrd="2" destOrd="0" presId="urn:microsoft.com/office/officeart/2008/layout/AlternatingHexagons"/>
    <dgm:cxn modelId="{3375BCFB-BD44-4B78-97DA-46402DEA721D}" type="presParOf" srcId="{B79262ED-EAE1-412E-96B7-B79BD201D8C6}" destId="{AE6DB6FD-6E85-4C35-B96D-4C2B152545CD}" srcOrd="3" destOrd="0" presId="urn:microsoft.com/office/officeart/2008/layout/AlternatingHexagons"/>
    <dgm:cxn modelId="{53272E4E-D4DF-4EA7-982C-D894AAA119A7}" type="presParOf" srcId="{B79262ED-EAE1-412E-96B7-B79BD201D8C6}" destId="{B0FDE15D-9A80-45A0-9BB2-959DE3097CE6}" srcOrd="4" destOrd="0" presId="urn:microsoft.com/office/officeart/2008/layout/AlternatingHexagons"/>
    <dgm:cxn modelId="{5057A061-58B7-44BB-B87B-20618A205903}" type="presParOf" srcId="{2BCA5EE3-5901-44FD-981F-3005709DD42F}" destId="{756BDFCB-F525-493A-BF11-DF3A7DE06645}" srcOrd="5" destOrd="0" presId="urn:microsoft.com/office/officeart/2008/layout/AlternatingHexagons"/>
    <dgm:cxn modelId="{EA34E3A2-1B2E-47E5-A6EA-A324CF6C6462}" type="presParOf" srcId="{2BCA5EE3-5901-44FD-981F-3005709DD42F}" destId="{D3F4DB4F-84F0-4F39-8919-B52C889931B6}" srcOrd="6" destOrd="0" presId="urn:microsoft.com/office/officeart/2008/layout/AlternatingHexagons"/>
    <dgm:cxn modelId="{626F418B-3462-427F-BC24-D0B41FA3BF36}" type="presParOf" srcId="{D3F4DB4F-84F0-4F39-8919-B52C889931B6}" destId="{25FEB499-5B5B-44A5-9D8A-C0C5DE49604D}" srcOrd="0" destOrd="0" presId="urn:microsoft.com/office/officeart/2008/layout/AlternatingHexagons"/>
    <dgm:cxn modelId="{CBFD04E7-825D-431B-BB8C-595C935D4D74}" type="presParOf" srcId="{D3F4DB4F-84F0-4F39-8919-B52C889931B6}" destId="{C1091312-CB1E-4474-8A66-755A80063C8F}" srcOrd="1" destOrd="0" presId="urn:microsoft.com/office/officeart/2008/layout/AlternatingHexagons"/>
    <dgm:cxn modelId="{1AF29129-4A59-40C5-BDAC-549A309EC636}" type="presParOf" srcId="{D3F4DB4F-84F0-4F39-8919-B52C889931B6}" destId="{B95ADD07-8477-4EEF-A091-717FB4A6DFCB}" srcOrd="2" destOrd="0" presId="urn:microsoft.com/office/officeart/2008/layout/AlternatingHexagons"/>
    <dgm:cxn modelId="{D1D7750B-9621-4B8C-9305-3F74FD6D065E}" type="presParOf" srcId="{D3F4DB4F-84F0-4F39-8919-B52C889931B6}" destId="{DB7C3427-4AEB-450D-BE90-DFC3AA8964D5}" srcOrd="3" destOrd="0" presId="urn:microsoft.com/office/officeart/2008/layout/AlternatingHexagons"/>
    <dgm:cxn modelId="{D558D935-D363-4154-86FA-B879CF634268}" type="presParOf" srcId="{D3F4DB4F-84F0-4F39-8919-B52C889931B6}" destId="{9FC08E0B-3EB9-4365-95E3-84E5C9B1E57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C0879-CC40-4FB2-88D9-0A85E03CB035}" type="doc">
      <dgm:prSet loTypeId="urn:microsoft.com/office/officeart/2005/8/layout/radial1" loCatId="relationship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775AD1E4-5973-4EBD-8503-C9FEED9B78B5}">
      <dgm:prSet phldrT="[文本]"/>
      <dgm:spPr/>
      <dgm:t>
        <a:bodyPr/>
        <a:lstStyle/>
        <a:p>
          <a:r>
            <a:rPr lang="zh-CN" altLang="en-US" dirty="0"/>
            <a:t>遇到的困难</a:t>
          </a:r>
        </a:p>
      </dgm:t>
    </dgm:pt>
    <dgm:pt modelId="{118A28C7-767F-4697-BD54-45987590BEBE}" type="parTrans" cxnId="{3420A6CE-0F07-41B7-9967-7A9FA794C802}">
      <dgm:prSet/>
      <dgm:spPr/>
      <dgm:t>
        <a:bodyPr/>
        <a:lstStyle/>
        <a:p>
          <a:endParaRPr lang="zh-CN" altLang="en-US"/>
        </a:p>
      </dgm:t>
    </dgm:pt>
    <dgm:pt modelId="{E74E14C8-BCA3-454B-93BE-88DBCF64902A}" type="sibTrans" cxnId="{3420A6CE-0F07-41B7-9967-7A9FA794C802}">
      <dgm:prSet/>
      <dgm:spPr/>
      <dgm:t>
        <a:bodyPr/>
        <a:lstStyle/>
        <a:p>
          <a:endParaRPr lang="zh-CN" altLang="en-US"/>
        </a:p>
      </dgm:t>
    </dgm:pt>
    <dgm:pt modelId="{FBA62165-F56E-4FD2-8E30-2C1E65B121DB}">
      <dgm:prSet phldrT="[文本]"/>
      <dgm:spPr/>
      <dgm:t>
        <a:bodyPr/>
        <a:lstStyle/>
        <a:p>
          <a:r>
            <a:rPr lang="zh-CN" altLang="en-US" dirty="0"/>
            <a:t>红外遥控解码</a:t>
          </a:r>
        </a:p>
      </dgm:t>
    </dgm:pt>
    <dgm:pt modelId="{3828790C-317A-43CA-B84C-117A157D2E32}" type="parTrans" cxnId="{1ED976E0-189F-4621-AB7C-902C7A63B54F}">
      <dgm:prSet/>
      <dgm:spPr/>
      <dgm:t>
        <a:bodyPr/>
        <a:lstStyle/>
        <a:p>
          <a:endParaRPr lang="zh-CN" altLang="en-US"/>
        </a:p>
      </dgm:t>
    </dgm:pt>
    <dgm:pt modelId="{FC94FA68-DA51-4B7A-8645-DC1EF60CD323}" type="sibTrans" cxnId="{1ED976E0-189F-4621-AB7C-902C7A63B54F}">
      <dgm:prSet/>
      <dgm:spPr/>
      <dgm:t>
        <a:bodyPr/>
        <a:lstStyle/>
        <a:p>
          <a:endParaRPr lang="zh-CN" altLang="en-US"/>
        </a:p>
      </dgm:t>
    </dgm:pt>
    <dgm:pt modelId="{6A3EF2FB-869E-4ED5-94F6-23B642BD3C6F}">
      <dgm:prSet phldrT="[文本]"/>
      <dgm:spPr/>
      <dgm:t>
        <a:bodyPr/>
        <a:lstStyle/>
        <a:p>
          <a:r>
            <a:rPr lang="zh-CN" altLang="en-US" dirty="0"/>
            <a:t>调速与限速</a:t>
          </a:r>
        </a:p>
      </dgm:t>
    </dgm:pt>
    <dgm:pt modelId="{7CF0183A-58DB-4C14-BA2C-C0A5FA2D1454}" type="parTrans" cxnId="{F2FB6AEC-6F39-430F-BEB8-DA7F5A94CE91}">
      <dgm:prSet/>
      <dgm:spPr/>
      <dgm:t>
        <a:bodyPr/>
        <a:lstStyle/>
        <a:p>
          <a:endParaRPr lang="zh-CN" altLang="en-US"/>
        </a:p>
      </dgm:t>
    </dgm:pt>
    <dgm:pt modelId="{78C0F30D-832E-407D-8E36-A5F30DE82940}" type="sibTrans" cxnId="{F2FB6AEC-6F39-430F-BEB8-DA7F5A94CE91}">
      <dgm:prSet/>
      <dgm:spPr/>
      <dgm:t>
        <a:bodyPr/>
        <a:lstStyle/>
        <a:p>
          <a:endParaRPr lang="zh-CN" altLang="en-US"/>
        </a:p>
      </dgm:t>
    </dgm:pt>
    <dgm:pt modelId="{0D834921-DBB3-404E-9860-964FB9DB048A}">
      <dgm:prSet phldrT="[文本]"/>
      <dgm:spPr/>
      <dgm:t>
        <a:bodyPr/>
        <a:lstStyle/>
        <a:p>
          <a:r>
            <a:rPr lang="zh-CN" altLang="en-US" dirty="0"/>
            <a:t>自走模块信号输出</a:t>
          </a:r>
        </a:p>
      </dgm:t>
    </dgm:pt>
    <dgm:pt modelId="{A438C401-3C9F-4ED6-8CB4-2417611F9EF0}" type="parTrans" cxnId="{C491261D-7524-4E43-93DD-175995A90796}">
      <dgm:prSet/>
      <dgm:spPr/>
      <dgm:t>
        <a:bodyPr/>
        <a:lstStyle/>
        <a:p>
          <a:endParaRPr lang="zh-CN" altLang="en-US"/>
        </a:p>
      </dgm:t>
    </dgm:pt>
    <dgm:pt modelId="{527D9A63-3230-4D1B-BDEC-B0C5F46BB13C}" type="sibTrans" cxnId="{C491261D-7524-4E43-93DD-175995A90796}">
      <dgm:prSet/>
      <dgm:spPr/>
      <dgm:t>
        <a:bodyPr/>
        <a:lstStyle/>
        <a:p>
          <a:endParaRPr lang="zh-CN" altLang="en-US"/>
        </a:p>
      </dgm:t>
    </dgm:pt>
    <dgm:pt modelId="{954875D8-346A-45FE-AFEB-B39C056F3133}">
      <dgm:prSet phldrT="[文本]"/>
      <dgm:spPr/>
      <dgm:t>
        <a:bodyPr/>
        <a:lstStyle/>
        <a:p>
          <a:r>
            <a:rPr lang="zh-CN" altLang="en-US" dirty="0"/>
            <a:t>红外避障信号嵌入</a:t>
          </a:r>
        </a:p>
      </dgm:t>
    </dgm:pt>
    <dgm:pt modelId="{192266D0-A205-4355-BB52-30FF3BCCE420}" type="parTrans" cxnId="{A55585D3-8E02-486E-A5BE-9388DFB609DA}">
      <dgm:prSet/>
      <dgm:spPr/>
      <dgm:t>
        <a:bodyPr/>
        <a:lstStyle/>
        <a:p>
          <a:endParaRPr lang="zh-CN" altLang="en-US"/>
        </a:p>
      </dgm:t>
    </dgm:pt>
    <dgm:pt modelId="{7A2376E0-D102-4772-A514-00FBD8A60D53}" type="sibTrans" cxnId="{A55585D3-8E02-486E-A5BE-9388DFB609DA}">
      <dgm:prSet/>
      <dgm:spPr/>
      <dgm:t>
        <a:bodyPr/>
        <a:lstStyle/>
        <a:p>
          <a:endParaRPr lang="zh-CN" altLang="en-US"/>
        </a:p>
      </dgm:t>
    </dgm:pt>
    <dgm:pt modelId="{A1D651D2-F390-4182-85A4-15A80B4A8CA8}" type="pres">
      <dgm:prSet presAssocID="{560C0879-CC40-4FB2-88D9-0A85E03CB03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45302BF-87D7-4991-89E9-17B7050C51C5}" type="pres">
      <dgm:prSet presAssocID="{775AD1E4-5973-4EBD-8503-C9FEED9B78B5}" presName="centerShape" presStyleLbl="node0" presStyleIdx="0" presStyleCnt="1"/>
      <dgm:spPr/>
    </dgm:pt>
    <dgm:pt modelId="{78DE2EF2-BE5F-451E-BB4B-C0ADB9F341A1}" type="pres">
      <dgm:prSet presAssocID="{3828790C-317A-43CA-B84C-117A157D2E32}" presName="Name9" presStyleLbl="parChTrans1D2" presStyleIdx="0" presStyleCnt="4"/>
      <dgm:spPr/>
    </dgm:pt>
    <dgm:pt modelId="{3A6B2641-38E0-420F-9B7C-BC2FC23525D0}" type="pres">
      <dgm:prSet presAssocID="{3828790C-317A-43CA-B84C-117A157D2E32}" presName="connTx" presStyleLbl="parChTrans1D2" presStyleIdx="0" presStyleCnt="4"/>
      <dgm:spPr/>
    </dgm:pt>
    <dgm:pt modelId="{1ED44952-D3FA-4944-B4F6-1E4171851E16}" type="pres">
      <dgm:prSet presAssocID="{FBA62165-F56E-4FD2-8E30-2C1E65B121DB}" presName="node" presStyleLbl="node1" presStyleIdx="0" presStyleCnt="4">
        <dgm:presLayoutVars>
          <dgm:bulletEnabled val="1"/>
        </dgm:presLayoutVars>
      </dgm:prSet>
      <dgm:spPr/>
    </dgm:pt>
    <dgm:pt modelId="{2E989C1A-316C-4D0D-9B67-4F03FAD23259}" type="pres">
      <dgm:prSet presAssocID="{7CF0183A-58DB-4C14-BA2C-C0A5FA2D1454}" presName="Name9" presStyleLbl="parChTrans1D2" presStyleIdx="1" presStyleCnt="4"/>
      <dgm:spPr/>
    </dgm:pt>
    <dgm:pt modelId="{6A367E41-2A12-4CE6-93A6-A28CAEEC847F}" type="pres">
      <dgm:prSet presAssocID="{7CF0183A-58DB-4C14-BA2C-C0A5FA2D1454}" presName="connTx" presStyleLbl="parChTrans1D2" presStyleIdx="1" presStyleCnt="4"/>
      <dgm:spPr/>
    </dgm:pt>
    <dgm:pt modelId="{D03BEEE9-2921-463B-85CA-98B05A449EFF}" type="pres">
      <dgm:prSet presAssocID="{6A3EF2FB-869E-4ED5-94F6-23B642BD3C6F}" presName="node" presStyleLbl="node1" presStyleIdx="1" presStyleCnt="4">
        <dgm:presLayoutVars>
          <dgm:bulletEnabled val="1"/>
        </dgm:presLayoutVars>
      </dgm:prSet>
      <dgm:spPr/>
    </dgm:pt>
    <dgm:pt modelId="{09F9DCB2-9C23-4B1C-9295-FEAE00B2C5F1}" type="pres">
      <dgm:prSet presAssocID="{A438C401-3C9F-4ED6-8CB4-2417611F9EF0}" presName="Name9" presStyleLbl="parChTrans1D2" presStyleIdx="2" presStyleCnt="4"/>
      <dgm:spPr/>
    </dgm:pt>
    <dgm:pt modelId="{5B4FA912-8CC4-43B6-89AD-1EEF75FC534A}" type="pres">
      <dgm:prSet presAssocID="{A438C401-3C9F-4ED6-8CB4-2417611F9EF0}" presName="connTx" presStyleLbl="parChTrans1D2" presStyleIdx="2" presStyleCnt="4"/>
      <dgm:spPr/>
    </dgm:pt>
    <dgm:pt modelId="{DE7A8B97-EEEA-4E3E-8BD2-116AA4F60153}" type="pres">
      <dgm:prSet presAssocID="{0D834921-DBB3-404E-9860-964FB9DB048A}" presName="node" presStyleLbl="node1" presStyleIdx="2" presStyleCnt="4">
        <dgm:presLayoutVars>
          <dgm:bulletEnabled val="1"/>
        </dgm:presLayoutVars>
      </dgm:prSet>
      <dgm:spPr/>
    </dgm:pt>
    <dgm:pt modelId="{396E8D77-83EF-4DEA-88B9-BC7E9C2DB9F6}" type="pres">
      <dgm:prSet presAssocID="{192266D0-A205-4355-BB52-30FF3BCCE420}" presName="Name9" presStyleLbl="parChTrans1D2" presStyleIdx="3" presStyleCnt="4"/>
      <dgm:spPr/>
    </dgm:pt>
    <dgm:pt modelId="{FF2CDFBA-88A0-4448-97A3-D388DDD5D533}" type="pres">
      <dgm:prSet presAssocID="{192266D0-A205-4355-BB52-30FF3BCCE420}" presName="connTx" presStyleLbl="parChTrans1D2" presStyleIdx="3" presStyleCnt="4"/>
      <dgm:spPr/>
    </dgm:pt>
    <dgm:pt modelId="{888BA39F-0F7A-47E7-A7B4-6CD8A3240B40}" type="pres">
      <dgm:prSet presAssocID="{954875D8-346A-45FE-AFEB-B39C056F3133}" presName="node" presStyleLbl="node1" presStyleIdx="3" presStyleCnt="4">
        <dgm:presLayoutVars>
          <dgm:bulletEnabled val="1"/>
        </dgm:presLayoutVars>
      </dgm:prSet>
      <dgm:spPr/>
    </dgm:pt>
  </dgm:ptLst>
  <dgm:cxnLst>
    <dgm:cxn modelId="{7C95C90E-8DC4-47DF-A9F3-7534C15017DB}" type="presOf" srcId="{775AD1E4-5973-4EBD-8503-C9FEED9B78B5}" destId="{845302BF-87D7-4991-89E9-17B7050C51C5}" srcOrd="0" destOrd="0" presId="urn:microsoft.com/office/officeart/2005/8/layout/radial1"/>
    <dgm:cxn modelId="{C491261D-7524-4E43-93DD-175995A90796}" srcId="{775AD1E4-5973-4EBD-8503-C9FEED9B78B5}" destId="{0D834921-DBB3-404E-9860-964FB9DB048A}" srcOrd="2" destOrd="0" parTransId="{A438C401-3C9F-4ED6-8CB4-2417611F9EF0}" sibTransId="{527D9A63-3230-4D1B-BDEC-B0C5F46BB13C}"/>
    <dgm:cxn modelId="{443A6429-9D8E-4123-AADB-7654EFAA3462}" type="presOf" srcId="{FBA62165-F56E-4FD2-8E30-2C1E65B121DB}" destId="{1ED44952-D3FA-4944-B4F6-1E4171851E16}" srcOrd="0" destOrd="0" presId="urn:microsoft.com/office/officeart/2005/8/layout/radial1"/>
    <dgm:cxn modelId="{FD6B1847-E5E1-4C82-96BF-B2C5EAAC2A64}" type="presOf" srcId="{0D834921-DBB3-404E-9860-964FB9DB048A}" destId="{DE7A8B97-EEEA-4E3E-8BD2-116AA4F60153}" srcOrd="0" destOrd="0" presId="urn:microsoft.com/office/officeart/2005/8/layout/radial1"/>
    <dgm:cxn modelId="{35179668-8970-4BD6-9FC6-AABD3C07D56D}" type="presOf" srcId="{7CF0183A-58DB-4C14-BA2C-C0A5FA2D1454}" destId="{2E989C1A-316C-4D0D-9B67-4F03FAD23259}" srcOrd="0" destOrd="0" presId="urn:microsoft.com/office/officeart/2005/8/layout/radial1"/>
    <dgm:cxn modelId="{2125056B-8D25-4D37-B2A5-5736D2994960}" type="presOf" srcId="{954875D8-346A-45FE-AFEB-B39C056F3133}" destId="{888BA39F-0F7A-47E7-A7B4-6CD8A3240B40}" srcOrd="0" destOrd="0" presId="urn:microsoft.com/office/officeart/2005/8/layout/radial1"/>
    <dgm:cxn modelId="{D878266B-8A13-4B31-BDE2-764FEF70F425}" type="presOf" srcId="{3828790C-317A-43CA-B84C-117A157D2E32}" destId="{3A6B2641-38E0-420F-9B7C-BC2FC23525D0}" srcOrd="1" destOrd="0" presId="urn:microsoft.com/office/officeart/2005/8/layout/radial1"/>
    <dgm:cxn modelId="{C067195A-0A5C-4AE0-8E16-C40D2A5625C8}" type="presOf" srcId="{7CF0183A-58DB-4C14-BA2C-C0A5FA2D1454}" destId="{6A367E41-2A12-4CE6-93A6-A28CAEEC847F}" srcOrd="1" destOrd="0" presId="urn:microsoft.com/office/officeart/2005/8/layout/radial1"/>
    <dgm:cxn modelId="{6BDD877A-7A9B-4CFE-B4B3-98DDA60DD95E}" type="presOf" srcId="{A438C401-3C9F-4ED6-8CB4-2417611F9EF0}" destId="{09F9DCB2-9C23-4B1C-9295-FEAE00B2C5F1}" srcOrd="0" destOrd="0" presId="urn:microsoft.com/office/officeart/2005/8/layout/radial1"/>
    <dgm:cxn modelId="{43B87F87-DAA6-4190-A8CE-56C059304C46}" type="presOf" srcId="{3828790C-317A-43CA-B84C-117A157D2E32}" destId="{78DE2EF2-BE5F-451E-BB4B-C0ADB9F341A1}" srcOrd="0" destOrd="0" presId="urn:microsoft.com/office/officeart/2005/8/layout/radial1"/>
    <dgm:cxn modelId="{F7C1778A-4681-4C3E-B90A-F2039EA1B24D}" type="presOf" srcId="{A438C401-3C9F-4ED6-8CB4-2417611F9EF0}" destId="{5B4FA912-8CC4-43B6-89AD-1EEF75FC534A}" srcOrd="1" destOrd="0" presId="urn:microsoft.com/office/officeart/2005/8/layout/radial1"/>
    <dgm:cxn modelId="{8697F8A4-8D2A-4055-AFB8-035AB2E222C5}" type="presOf" srcId="{560C0879-CC40-4FB2-88D9-0A85E03CB035}" destId="{A1D651D2-F390-4182-85A4-15A80B4A8CA8}" srcOrd="0" destOrd="0" presId="urn:microsoft.com/office/officeart/2005/8/layout/radial1"/>
    <dgm:cxn modelId="{3420A6CE-0F07-41B7-9967-7A9FA794C802}" srcId="{560C0879-CC40-4FB2-88D9-0A85E03CB035}" destId="{775AD1E4-5973-4EBD-8503-C9FEED9B78B5}" srcOrd="0" destOrd="0" parTransId="{118A28C7-767F-4697-BD54-45987590BEBE}" sibTransId="{E74E14C8-BCA3-454B-93BE-88DBCF64902A}"/>
    <dgm:cxn modelId="{A55585D3-8E02-486E-A5BE-9388DFB609DA}" srcId="{775AD1E4-5973-4EBD-8503-C9FEED9B78B5}" destId="{954875D8-346A-45FE-AFEB-B39C056F3133}" srcOrd="3" destOrd="0" parTransId="{192266D0-A205-4355-BB52-30FF3BCCE420}" sibTransId="{7A2376E0-D102-4772-A514-00FBD8A60D53}"/>
    <dgm:cxn modelId="{1ED976E0-189F-4621-AB7C-902C7A63B54F}" srcId="{775AD1E4-5973-4EBD-8503-C9FEED9B78B5}" destId="{FBA62165-F56E-4FD2-8E30-2C1E65B121DB}" srcOrd="0" destOrd="0" parTransId="{3828790C-317A-43CA-B84C-117A157D2E32}" sibTransId="{FC94FA68-DA51-4B7A-8645-DC1EF60CD323}"/>
    <dgm:cxn modelId="{F2FB6AEC-6F39-430F-BEB8-DA7F5A94CE91}" srcId="{775AD1E4-5973-4EBD-8503-C9FEED9B78B5}" destId="{6A3EF2FB-869E-4ED5-94F6-23B642BD3C6F}" srcOrd="1" destOrd="0" parTransId="{7CF0183A-58DB-4C14-BA2C-C0A5FA2D1454}" sibTransId="{78C0F30D-832E-407D-8E36-A5F30DE82940}"/>
    <dgm:cxn modelId="{FADCC9F6-FD95-48B3-8D4E-8EDDE32C35B1}" type="presOf" srcId="{192266D0-A205-4355-BB52-30FF3BCCE420}" destId="{396E8D77-83EF-4DEA-88B9-BC7E9C2DB9F6}" srcOrd="0" destOrd="0" presId="urn:microsoft.com/office/officeart/2005/8/layout/radial1"/>
    <dgm:cxn modelId="{821CBDF7-AA19-4C4B-864D-744845AF04D5}" type="presOf" srcId="{6A3EF2FB-869E-4ED5-94F6-23B642BD3C6F}" destId="{D03BEEE9-2921-463B-85CA-98B05A449EFF}" srcOrd="0" destOrd="0" presId="urn:microsoft.com/office/officeart/2005/8/layout/radial1"/>
    <dgm:cxn modelId="{3DBFE4FF-836F-421B-B8B4-5F3EB48786D2}" type="presOf" srcId="{192266D0-A205-4355-BB52-30FF3BCCE420}" destId="{FF2CDFBA-88A0-4448-97A3-D388DDD5D533}" srcOrd="1" destOrd="0" presId="urn:microsoft.com/office/officeart/2005/8/layout/radial1"/>
    <dgm:cxn modelId="{3376A8A3-C236-4BD6-805B-C40EB5DE20EB}" type="presParOf" srcId="{A1D651D2-F390-4182-85A4-15A80B4A8CA8}" destId="{845302BF-87D7-4991-89E9-17B7050C51C5}" srcOrd="0" destOrd="0" presId="urn:microsoft.com/office/officeart/2005/8/layout/radial1"/>
    <dgm:cxn modelId="{7D65C53B-8C17-4E1E-8EE6-3F4804C0DCE7}" type="presParOf" srcId="{A1D651D2-F390-4182-85A4-15A80B4A8CA8}" destId="{78DE2EF2-BE5F-451E-BB4B-C0ADB9F341A1}" srcOrd="1" destOrd="0" presId="urn:microsoft.com/office/officeart/2005/8/layout/radial1"/>
    <dgm:cxn modelId="{CEA4812D-9323-44B7-983C-59A380FB6BA4}" type="presParOf" srcId="{78DE2EF2-BE5F-451E-BB4B-C0ADB9F341A1}" destId="{3A6B2641-38E0-420F-9B7C-BC2FC23525D0}" srcOrd="0" destOrd="0" presId="urn:microsoft.com/office/officeart/2005/8/layout/radial1"/>
    <dgm:cxn modelId="{347B65B2-23CB-49E4-B70D-E71511995199}" type="presParOf" srcId="{A1D651D2-F390-4182-85A4-15A80B4A8CA8}" destId="{1ED44952-D3FA-4944-B4F6-1E4171851E16}" srcOrd="2" destOrd="0" presId="urn:microsoft.com/office/officeart/2005/8/layout/radial1"/>
    <dgm:cxn modelId="{0497A694-0E4A-48E0-9741-1AAB43C6116A}" type="presParOf" srcId="{A1D651D2-F390-4182-85A4-15A80B4A8CA8}" destId="{2E989C1A-316C-4D0D-9B67-4F03FAD23259}" srcOrd="3" destOrd="0" presId="urn:microsoft.com/office/officeart/2005/8/layout/radial1"/>
    <dgm:cxn modelId="{A0A43A6D-BBF1-4481-8313-7AE35B698AEE}" type="presParOf" srcId="{2E989C1A-316C-4D0D-9B67-4F03FAD23259}" destId="{6A367E41-2A12-4CE6-93A6-A28CAEEC847F}" srcOrd="0" destOrd="0" presId="urn:microsoft.com/office/officeart/2005/8/layout/radial1"/>
    <dgm:cxn modelId="{DD46A7B3-01D2-4094-8E28-20054C848A38}" type="presParOf" srcId="{A1D651D2-F390-4182-85A4-15A80B4A8CA8}" destId="{D03BEEE9-2921-463B-85CA-98B05A449EFF}" srcOrd="4" destOrd="0" presId="urn:microsoft.com/office/officeart/2005/8/layout/radial1"/>
    <dgm:cxn modelId="{412F98A1-03EB-4434-806D-AFC30B0955E1}" type="presParOf" srcId="{A1D651D2-F390-4182-85A4-15A80B4A8CA8}" destId="{09F9DCB2-9C23-4B1C-9295-FEAE00B2C5F1}" srcOrd="5" destOrd="0" presId="urn:microsoft.com/office/officeart/2005/8/layout/radial1"/>
    <dgm:cxn modelId="{AFDC9549-8B1A-46CC-B0E2-7366D1F5C30E}" type="presParOf" srcId="{09F9DCB2-9C23-4B1C-9295-FEAE00B2C5F1}" destId="{5B4FA912-8CC4-43B6-89AD-1EEF75FC534A}" srcOrd="0" destOrd="0" presId="urn:microsoft.com/office/officeart/2005/8/layout/radial1"/>
    <dgm:cxn modelId="{BB4A2CC7-C4E4-4FFC-A6D0-D9A80065B439}" type="presParOf" srcId="{A1D651D2-F390-4182-85A4-15A80B4A8CA8}" destId="{DE7A8B97-EEEA-4E3E-8BD2-116AA4F60153}" srcOrd="6" destOrd="0" presId="urn:microsoft.com/office/officeart/2005/8/layout/radial1"/>
    <dgm:cxn modelId="{377A4100-72CB-4338-A644-FEFFF83E138F}" type="presParOf" srcId="{A1D651D2-F390-4182-85A4-15A80B4A8CA8}" destId="{396E8D77-83EF-4DEA-88B9-BC7E9C2DB9F6}" srcOrd="7" destOrd="0" presId="urn:microsoft.com/office/officeart/2005/8/layout/radial1"/>
    <dgm:cxn modelId="{22E0224A-85D8-47DD-9BEA-3127EB50CB61}" type="presParOf" srcId="{396E8D77-83EF-4DEA-88B9-BC7E9C2DB9F6}" destId="{FF2CDFBA-88A0-4448-97A3-D388DDD5D533}" srcOrd="0" destOrd="0" presId="urn:microsoft.com/office/officeart/2005/8/layout/radial1"/>
    <dgm:cxn modelId="{2747B56F-021F-455F-AF03-882EB6FDECF3}" type="presParOf" srcId="{A1D651D2-F390-4182-85A4-15A80B4A8CA8}" destId="{888BA39F-0F7A-47E7-A7B4-6CD8A3240B4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71C7F5-5829-4BC8-B7EB-09235695C4A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03194D1-5A88-4EFE-A88E-C915B65F2682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谌梓轩</a:t>
          </a:r>
        </a:p>
      </dgm:t>
    </dgm:pt>
    <dgm:pt modelId="{9F5D9468-535C-4F34-870C-A346CE269F13}" type="parTrans" cxnId="{DE01F8FA-82A8-446E-9A68-E2976C689EA1}">
      <dgm:prSet/>
      <dgm:spPr/>
      <dgm:t>
        <a:bodyPr/>
        <a:lstStyle/>
        <a:p>
          <a:endParaRPr lang="zh-CN" altLang="en-US"/>
        </a:p>
      </dgm:t>
    </dgm:pt>
    <dgm:pt modelId="{5F64863B-20B8-4608-9E2F-171ABDAE411C}" type="sibTrans" cxnId="{DE01F8FA-82A8-446E-9A68-E2976C689EA1}">
      <dgm:prSet/>
      <dgm:spPr/>
      <dgm:t>
        <a:bodyPr/>
        <a:lstStyle/>
        <a:p>
          <a:endParaRPr lang="zh-CN" altLang="en-US"/>
        </a:p>
      </dgm:t>
    </dgm:pt>
    <dgm:pt modelId="{A5283F46-ED54-4BD1-8843-A9B5E816C9AC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红外避障及悬空</a:t>
          </a:r>
        </a:p>
      </dgm:t>
    </dgm:pt>
    <dgm:pt modelId="{271F9E67-CB37-4FEC-8A8A-C1FABCF455CA}" type="parTrans" cxnId="{2B1B425F-4094-405F-9DC3-99670B08D0B1}">
      <dgm:prSet/>
      <dgm:spPr/>
      <dgm:t>
        <a:bodyPr/>
        <a:lstStyle/>
        <a:p>
          <a:endParaRPr lang="zh-CN" altLang="en-US"/>
        </a:p>
      </dgm:t>
    </dgm:pt>
    <dgm:pt modelId="{E3F8FD11-CA3A-42D5-9FA1-0732DDAD53D0}" type="sibTrans" cxnId="{2B1B425F-4094-405F-9DC3-99670B08D0B1}">
      <dgm:prSet/>
      <dgm:spPr/>
      <dgm:t>
        <a:bodyPr/>
        <a:lstStyle/>
        <a:p>
          <a:endParaRPr lang="zh-CN" altLang="en-US"/>
        </a:p>
      </dgm:t>
    </dgm:pt>
    <dgm:pt modelId="{CBB89A9E-58EA-472F-9C59-875147B8C894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</dgm:t>
    </dgm:pt>
    <dgm:pt modelId="{C25EB0BD-0FE7-484B-84F7-09E2E22BA5DC}" type="parTrans" cxnId="{291BA24C-45F1-4BFD-8001-E15133B277B3}">
      <dgm:prSet/>
      <dgm:spPr/>
      <dgm:t>
        <a:bodyPr/>
        <a:lstStyle/>
        <a:p>
          <a:endParaRPr lang="zh-CN" altLang="en-US"/>
        </a:p>
      </dgm:t>
    </dgm:pt>
    <dgm:pt modelId="{96B35044-4FF4-4096-987B-9BA9620B53B1}" type="sibTrans" cxnId="{291BA24C-45F1-4BFD-8001-E15133B277B3}">
      <dgm:prSet/>
      <dgm:spPr/>
      <dgm:t>
        <a:bodyPr/>
        <a:lstStyle/>
        <a:p>
          <a:endParaRPr lang="zh-CN" altLang="en-US"/>
        </a:p>
      </dgm:t>
    </dgm:pt>
    <dgm:pt modelId="{BBAD3EFC-4702-4568-9044-4E5D7434B989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蔡馨毅</a:t>
          </a:r>
        </a:p>
      </dgm:t>
    </dgm:pt>
    <dgm:pt modelId="{5455FB8D-CDA5-43F7-91F8-DBB33CE7481C}" type="parTrans" cxnId="{CD32C8F2-84DF-43BB-B832-00FB0D1018FD}">
      <dgm:prSet/>
      <dgm:spPr/>
      <dgm:t>
        <a:bodyPr/>
        <a:lstStyle/>
        <a:p>
          <a:endParaRPr lang="zh-CN" altLang="en-US"/>
        </a:p>
      </dgm:t>
    </dgm:pt>
    <dgm:pt modelId="{BD1822A3-1967-4787-9114-A25F72E5C5A0}" type="sibTrans" cxnId="{CD32C8F2-84DF-43BB-B832-00FB0D1018FD}">
      <dgm:prSet/>
      <dgm:spPr/>
      <dgm:t>
        <a:bodyPr/>
        <a:lstStyle/>
        <a:p>
          <a:endParaRPr lang="zh-CN" altLang="en-US"/>
        </a:p>
      </dgm:t>
    </dgm:pt>
    <dgm:pt modelId="{DA2EF07D-8CDA-4645-B895-2374F644960A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红外遥控解码</a:t>
          </a:r>
        </a:p>
      </dgm:t>
    </dgm:pt>
    <dgm:pt modelId="{A12F8089-80E0-4A3F-A579-83C67FF082FB}" type="parTrans" cxnId="{83B720AA-002E-42F8-B1F3-D827C935E713}">
      <dgm:prSet/>
      <dgm:spPr/>
      <dgm:t>
        <a:bodyPr/>
        <a:lstStyle/>
        <a:p>
          <a:endParaRPr lang="zh-CN" altLang="en-US"/>
        </a:p>
      </dgm:t>
    </dgm:pt>
    <dgm:pt modelId="{AD212A2D-2205-48D1-BD32-C4BC7DFC295D}" type="sibTrans" cxnId="{83B720AA-002E-42F8-B1F3-D827C935E713}">
      <dgm:prSet/>
      <dgm:spPr/>
      <dgm:t>
        <a:bodyPr/>
        <a:lstStyle/>
        <a:p>
          <a:endParaRPr lang="zh-CN" altLang="en-US"/>
        </a:p>
      </dgm:t>
    </dgm:pt>
    <dgm:pt modelId="{3BA537AD-244A-49A3-AC77-1824C4486849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</dgm:t>
    </dgm:pt>
    <dgm:pt modelId="{A89B93CD-E6F0-4C16-A1BA-4FEDFFF99061}" type="parTrans" cxnId="{82328E85-64E8-4967-BABC-3019ED00B588}">
      <dgm:prSet/>
      <dgm:spPr/>
      <dgm:t>
        <a:bodyPr/>
        <a:lstStyle/>
        <a:p>
          <a:endParaRPr lang="zh-CN" altLang="en-US"/>
        </a:p>
      </dgm:t>
    </dgm:pt>
    <dgm:pt modelId="{01C46994-C376-451B-9F00-F003FE98EA92}" type="sibTrans" cxnId="{82328E85-64E8-4967-BABC-3019ED00B588}">
      <dgm:prSet/>
      <dgm:spPr/>
      <dgm:t>
        <a:bodyPr/>
        <a:lstStyle/>
        <a:p>
          <a:endParaRPr lang="zh-CN" altLang="en-US"/>
        </a:p>
      </dgm:t>
    </dgm:pt>
    <dgm:pt modelId="{A5748D82-053B-49D3-8A02-D48E3D9AE47E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曾天扬</a:t>
          </a:r>
        </a:p>
      </dgm:t>
    </dgm:pt>
    <dgm:pt modelId="{AF462C2F-0955-4B57-8BC4-1E9971678EAA}" type="parTrans" cxnId="{56F2482F-7DE6-47A9-9E26-1EE7C36C3D2C}">
      <dgm:prSet/>
      <dgm:spPr/>
      <dgm:t>
        <a:bodyPr/>
        <a:lstStyle/>
        <a:p>
          <a:endParaRPr lang="zh-CN" altLang="en-US"/>
        </a:p>
      </dgm:t>
    </dgm:pt>
    <dgm:pt modelId="{93A24F8E-BF90-4595-B982-A80845A603C9}" type="sibTrans" cxnId="{56F2482F-7DE6-47A9-9E26-1EE7C36C3D2C}">
      <dgm:prSet/>
      <dgm:spPr/>
      <dgm:t>
        <a:bodyPr/>
        <a:lstStyle/>
        <a:p>
          <a:endParaRPr lang="zh-CN" altLang="en-US"/>
        </a:p>
      </dgm:t>
    </dgm:pt>
    <dgm:pt modelId="{0F9D9AE2-D3C5-4C54-B24F-B90F62C4F504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舵机</a:t>
          </a:r>
        </a:p>
      </dgm:t>
    </dgm:pt>
    <dgm:pt modelId="{30E99C41-F8F1-4176-9007-0C5CC66E97C6}" type="parTrans" cxnId="{DF166FC1-8DBD-4A2F-BF57-5F48B6DA52E6}">
      <dgm:prSet/>
      <dgm:spPr/>
      <dgm:t>
        <a:bodyPr/>
        <a:lstStyle/>
        <a:p>
          <a:endParaRPr lang="zh-CN" altLang="en-US"/>
        </a:p>
      </dgm:t>
    </dgm:pt>
    <dgm:pt modelId="{2E24ABD8-8B72-49EA-A687-DFB2FC8DACFA}" type="sibTrans" cxnId="{DF166FC1-8DBD-4A2F-BF57-5F48B6DA52E6}">
      <dgm:prSet/>
      <dgm:spPr/>
      <dgm:t>
        <a:bodyPr/>
        <a:lstStyle/>
        <a:p>
          <a:endParaRPr lang="zh-CN" altLang="en-US"/>
        </a:p>
      </dgm:t>
    </dgm:pt>
    <dgm:pt modelId="{49FE69C5-AA85-41B3-8F5B-1BDED07807A8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多档调速</a:t>
          </a:r>
        </a:p>
      </dgm:t>
    </dgm:pt>
    <dgm:pt modelId="{4DBA881F-5E5E-4244-9E39-34886A5EB9D4}" type="parTrans" cxnId="{3B3450EE-3890-4B4F-A45B-2101DBFF977E}">
      <dgm:prSet/>
      <dgm:spPr/>
      <dgm:t>
        <a:bodyPr/>
        <a:lstStyle/>
        <a:p>
          <a:endParaRPr lang="zh-CN" altLang="en-US"/>
        </a:p>
      </dgm:t>
    </dgm:pt>
    <dgm:pt modelId="{5F572798-3794-4CFF-B218-777F9A92334C}" type="sibTrans" cxnId="{3B3450EE-3890-4B4F-A45B-2101DBFF977E}">
      <dgm:prSet/>
      <dgm:spPr/>
      <dgm:t>
        <a:bodyPr/>
        <a:lstStyle/>
        <a:p>
          <a:endParaRPr lang="zh-CN" altLang="en-US"/>
        </a:p>
      </dgm:t>
    </dgm:pt>
    <dgm:pt modelId="{2441B2F6-E0E3-4B62-937C-629C8700910D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顶层模块</a:t>
          </a:r>
        </a:p>
      </dgm:t>
    </dgm:pt>
    <dgm:pt modelId="{63BB72E4-A59B-4DBF-92EF-D64B96E67C9B}" type="parTrans" cxnId="{0C4238CA-0A30-4460-B823-5330A3EBE4DE}">
      <dgm:prSet/>
      <dgm:spPr/>
      <dgm:t>
        <a:bodyPr/>
        <a:lstStyle/>
        <a:p>
          <a:endParaRPr lang="zh-CN" altLang="en-US"/>
        </a:p>
      </dgm:t>
    </dgm:pt>
    <dgm:pt modelId="{E1D0F9BA-9E53-4CF4-853F-564B84EF8C57}" type="sibTrans" cxnId="{0C4238CA-0A30-4460-B823-5330A3EBE4DE}">
      <dgm:prSet/>
      <dgm:spPr/>
      <dgm:t>
        <a:bodyPr/>
        <a:lstStyle/>
        <a:p>
          <a:endParaRPr lang="zh-CN" altLang="en-US"/>
        </a:p>
      </dgm:t>
    </dgm:pt>
    <dgm:pt modelId="{F01956F5-477C-4A55-AF1E-BE2BF84C2A51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gm:t>
    </dgm:pt>
    <dgm:pt modelId="{F8A64E9A-F373-4F7D-ACC6-4F75CBF65F95}" type="parTrans" cxnId="{19C21B03-C96E-4759-AD43-6435F2412213}">
      <dgm:prSet/>
      <dgm:spPr/>
      <dgm:t>
        <a:bodyPr/>
        <a:lstStyle/>
        <a:p>
          <a:endParaRPr lang="zh-CN" altLang="en-US"/>
        </a:p>
      </dgm:t>
    </dgm:pt>
    <dgm:pt modelId="{1BD796A7-DAFD-49FA-92C9-0178B4698461}" type="sibTrans" cxnId="{19C21B03-C96E-4759-AD43-6435F2412213}">
      <dgm:prSet/>
      <dgm:spPr/>
      <dgm:t>
        <a:bodyPr/>
        <a:lstStyle/>
        <a:p>
          <a:endParaRPr lang="zh-CN" altLang="en-US"/>
        </a:p>
      </dgm:t>
    </dgm:pt>
    <dgm:pt modelId="{4E20FB36-0DF2-4675-AB91-D6EFCA16C05D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gm:t>
    </dgm:pt>
    <dgm:pt modelId="{B431F6ED-9B78-42AC-803E-1852BA3084D2}" type="parTrans" cxnId="{063AF95C-2474-43DF-B7A3-3067F8414801}">
      <dgm:prSet/>
      <dgm:spPr/>
      <dgm:t>
        <a:bodyPr/>
        <a:lstStyle/>
        <a:p>
          <a:endParaRPr lang="zh-CN" altLang="en-US"/>
        </a:p>
      </dgm:t>
    </dgm:pt>
    <dgm:pt modelId="{CA872CFA-A7F9-420C-9C6C-E357FF0CC8D8}" type="sibTrans" cxnId="{063AF95C-2474-43DF-B7A3-3067F8414801}">
      <dgm:prSet/>
      <dgm:spPr/>
      <dgm:t>
        <a:bodyPr/>
        <a:lstStyle/>
        <a:p>
          <a:endParaRPr lang="zh-CN" altLang="en-US"/>
        </a:p>
      </dgm:t>
    </dgm:pt>
    <dgm:pt modelId="{A4793B8D-F817-411E-8350-DF6E8648F6E8}" type="pres">
      <dgm:prSet presAssocID="{C271C7F5-5829-4BC8-B7EB-09235695C4A7}" presName="Name0" presStyleCnt="0">
        <dgm:presLayoutVars>
          <dgm:dir/>
          <dgm:resizeHandles val="exact"/>
        </dgm:presLayoutVars>
      </dgm:prSet>
      <dgm:spPr/>
    </dgm:pt>
    <dgm:pt modelId="{38F2D2EB-E0FC-41FB-986D-DDEB24D9B8FD}" type="pres">
      <dgm:prSet presAssocID="{203194D1-5A88-4EFE-A88E-C915B65F2682}" presName="node" presStyleLbl="node1" presStyleIdx="0" presStyleCnt="3" custLinFactNeighborX="-513" custLinFactNeighborY="0">
        <dgm:presLayoutVars>
          <dgm:bulletEnabled val="1"/>
        </dgm:presLayoutVars>
      </dgm:prSet>
      <dgm:spPr/>
    </dgm:pt>
    <dgm:pt modelId="{88004F66-C934-40D2-8615-E7A04EC679A1}" type="pres">
      <dgm:prSet presAssocID="{5F64863B-20B8-4608-9E2F-171ABDAE411C}" presName="sibTrans" presStyleCnt="0"/>
      <dgm:spPr/>
    </dgm:pt>
    <dgm:pt modelId="{4EE448D6-8486-4D10-BA1B-C5B115D7BEB1}" type="pres">
      <dgm:prSet presAssocID="{BBAD3EFC-4702-4568-9044-4E5D7434B989}" presName="node" presStyleLbl="node1" presStyleIdx="1" presStyleCnt="3">
        <dgm:presLayoutVars>
          <dgm:bulletEnabled val="1"/>
        </dgm:presLayoutVars>
      </dgm:prSet>
      <dgm:spPr/>
    </dgm:pt>
    <dgm:pt modelId="{6A7EB06C-CEE5-4BF2-ADF7-DBDFD7C92B9E}" type="pres">
      <dgm:prSet presAssocID="{BD1822A3-1967-4787-9114-A25F72E5C5A0}" presName="sibTrans" presStyleCnt="0"/>
      <dgm:spPr/>
    </dgm:pt>
    <dgm:pt modelId="{77B95D0B-FA32-41B0-850B-067F447C9BB2}" type="pres">
      <dgm:prSet presAssocID="{A5748D82-053B-49D3-8A02-D48E3D9AE47E}" presName="node" presStyleLbl="node1" presStyleIdx="2" presStyleCnt="3">
        <dgm:presLayoutVars>
          <dgm:bulletEnabled val="1"/>
        </dgm:presLayoutVars>
      </dgm:prSet>
      <dgm:spPr/>
    </dgm:pt>
  </dgm:ptLst>
  <dgm:cxnLst>
    <dgm:cxn modelId="{19C21B03-C96E-4759-AD43-6435F2412213}" srcId="{BBAD3EFC-4702-4568-9044-4E5D7434B989}" destId="{F01956F5-477C-4A55-AF1E-BE2BF84C2A51}" srcOrd="2" destOrd="0" parTransId="{F8A64E9A-F373-4F7D-ACC6-4F75CBF65F95}" sibTransId="{1BD796A7-DAFD-49FA-92C9-0178B4698461}"/>
    <dgm:cxn modelId="{FFDD8C03-ABFB-4ED1-B69D-E4C203010BE4}" type="presOf" srcId="{A5748D82-053B-49D3-8A02-D48E3D9AE47E}" destId="{77B95D0B-FA32-41B0-850B-067F447C9BB2}" srcOrd="0" destOrd="0" presId="urn:microsoft.com/office/officeart/2005/8/layout/hList6"/>
    <dgm:cxn modelId="{14CAFC16-096C-4F5F-BF42-215C736B368F}" type="presOf" srcId="{F01956F5-477C-4A55-AF1E-BE2BF84C2A51}" destId="{4EE448D6-8486-4D10-BA1B-C5B115D7BEB1}" srcOrd="0" destOrd="3" presId="urn:microsoft.com/office/officeart/2005/8/layout/hList6"/>
    <dgm:cxn modelId="{56F2482F-7DE6-47A9-9E26-1EE7C36C3D2C}" srcId="{C271C7F5-5829-4BC8-B7EB-09235695C4A7}" destId="{A5748D82-053B-49D3-8A02-D48E3D9AE47E}" srcOrd="2" destOrd="0" parTransId="{AF462C2F-0955-4B57-8BC4-1E9971678EAA}" sibTransId="{93A24F8E-BF90-4595-B982-A80845A603C9}"/>
    <dgm:cxn modelId="{050B8940-BB0B-4AD7-A408-40FC6C8ACAA9}" type="presOf" srcId="{203194D1-5A88-4EFE-A88E-C915B65F2682}" destId="{38F2D2EB-E0FC-41FB-986D-DDEB24D9B8FD}" srcOrd="0" destOrd="0" presId="urn:microsoft.com/office/officeart/2005/8/layout/hList6"/>
    <dgm:cxn modelId="{063AF95C-2474-43DF-B7A3-3067F8414801}" srcId="{A5748D82-053B-49D3-8A02-D48E3D9AE47E}" destId="{4E20FB36-0DF2-4675-AB91-D6EFCA16C05D}" srcOrd="2" destOrd="0" parTransId="{B431F6ED-9B78-42AC-803E-1852BA3084D2}" sibTransId="{CA872CFA-A7F9-420C-9C6C-E357FF0CC8D8}"/>
    <dgm:cxn modelId="{2B1B425F-4094-405F-9DC3-99670B08D0B1}" srcId="{203194D1-5A88-4EFE-A88E-C915B65F2682}" destId="{A5283F46-ED54-4BD1-8843-A9B5E816C9AC}" srcOrd="0" destOrd="0" parTransId="{271F9E67-CB37-4FEC-8A8A-C1FABCF455CA}" sibTransId="{E3F8FD11-CA3A-42D5-9FA1-0732DDAD53D0}"/>
    <dgm:cxn modelId="{291BA24C-45F1-4BFD-8001-E15133B277B3}" srcId="{203194D1-5A88-4EFE-A88E-C915B65F2682}" destId="{CBB89A9E-58EA-472F-9C59-875147B8C894}" srcOrd="1" destOrd="0" parTransId="{C25EB0BD-0FE7-484B-84F7-09E2E22BA5DC}" sibTransId="{96B35044-4FF4-4096-987B-9BA9620B53B1}"/>
    <dgm:cxn modelId="{0F75914F-C0D0-4ED0-823D-1DF2A7E6313F}" type="presOf" srcId="{CBB89A9E-58EA-472F-9C59-875147B8C894}" destId="{38F2D2EB-E0FC-41FB-986D-DDEB24D9B8FD}" srcOrd="0" destOrd="2" presId="urn:microsoft.com/office/officeart/2005/8/layout/hList6"/>
    <dgm:cxn modelId="{B9AA3271-95E4-4BED-A988-2F7472459399}" type="presOf" srcId="{C271C7F5-5829-4BC8-B7EB-09235695C4A7}" destId="{A4793B8D-F817-411E-8350-DF6E8648F6E8}" srcOrd="0" destOrd="0" presId="urn:microsoft.com/office/officeart/2005/8/layout/hList6"/>
    <dgm:cxn modelId="{AC7FC37B-C426-4D3E-B0E7-9ABC6D9DA312}" type="presOf" srcId="{BBAD3EFC-4702-4568-9044-4E5D7434B989}" destId="{4EE448D6-8486-4D10-BA1B-C5B115D7BEB1}" srcOrd="0" destOrd="0" presId="urn:microsoft.com/office/officeart/2005/8/layout/hList6"/>
    <dgm:cxn modelId="{82328E85-64E8-4967-BABC-3019ED00B588}" srcId="{BBAD3EFC-4702-4568-9044-4E5D7434B989}" destId="{3BA537AD-244A-49A3-AC77-1824C4486849}" srcOrd="1" destOrd="0" parTransId="{A89B93CD-E6F0-4C16-A1BA-4FEDFFF99061}" sibTransId="{01C46994-C376-451B-9F00-F003FE98EA92}"/>
    <dgm:cxn modelId="{79E6A38E-E862-402E-A18F-3EDA80DAC97C}" type="presOf" srcId="{DA2EF07D-8CDA-4645-B895-2374F644960A}" destId="{4EE448D6-8486-4D10-BA1B-C5B115D7BEB1}" srcOrd="0" destOrd="1" presId="urn:microsoft.com/office/officeart/2005/8/layout/hList6"/>
    <dgm:cxn modelId="{0CB0E291-0492-4261-A036-0422CA6EE9BF}" type="presOf" srcId="{49FE69C5-AA85-41B3-8F5B-1BDED07807A8}" destId="{77B95D0B-FA32-41B0-850B-067F447C9BB2}" srcOrd="0" destOrd="2" presId="urn:microsoft.com/office/officeart/2005/8/layout/hList6"/>
    <dgm:cxn modelId="{BD92FE9C-AC49-4084-A33A-B53E408BF075}" type="presOf" srcId="{3BA537AD-244A-49A3-AC77-1824C4486849}" destId="{4EE448D6-8486-4D10-BA1B-C5B115D7BEB1}" srcOrd="0" destOrd="2" presId="urn:microsoft.com/office/officeart/2005/8/layout/hList6"/>
    <dgm:cxn modelId="{83B720AA-002E-42F8-B1F3-D827C935E713}" srcId="{BBAD3EFC-4702-4568-9044-4E5D7434B989}" destId="{DA2EF07D-8CDA-4645-B895-2374F644960A}" srcOrd="0" destOrd="0" parTransId="{A12F8089-80E0-4A3F-A579-83C67FF082FB}" sibTransId="{AD212A2D-2205-48D1-BD32-C4BC7DFC295D}"/>
    <dgm:cxn modelId="{DF166FC1-8DBD-4A2F-BF57-5F48B6DA52E6}" srcId="{A5748D82-053B-49D3-8A02-D48E3D9AE47E}" destId="{0F9D9AE2-D3C5-4C54-B24F-B90F62C4F504}" srcOrd="0" destOrd="0" parTransId="{30E99C41-F8F1-4176-9007-0C5CC66E97C6}" sibTransId="{2E24ABD8-8B72-49EA-A687-DFB2FC8DACFA}"/>
    <dgm:cxn modelId="{E812F2C4-DE47-49D4-A694-EB236B475905}" type="presOf" srcId="{A5283F46-ED54-4BD1-8843-A9B5E816C9AC}" destId="{38F2D2EB-E0FC-41FB-986D-DDEB24D9B8FD}" srcOrd="0" destOrd="1" presId="urn:microsoft.com/office/officeart/2005/8/layout/hList6"/>
    <dgm:cxn modelId="{0C4238CA-0A30-4460-B823-5330A3EBE4DE}" srcId="{203194D1-5A88-4EFE-A88E-C915B65F2682}" destId="{2441B2F6-E0E3-4B62-937C-629C8700910D}" srcOrd="2" destOrd="0" parTransId="{63BB72E4-A59B-4DBF-92EF-D64B96E67C9B}" sibTransId="{E1D0F9BA-9E53-4CF4-853F-564B84EF8C57}"/>
    <dgm:cxn modelId="{8404CFEB-44AC-4A88-BFD6-2A20C7065C13}" type="presOf" srcId="{2441B2F6-E0E3-4B62-937C-629C8700910D}" destId="{38F2D2EB-E0FC-41FB-986D-DDEB24D9B8FD}" srcOrd="0" destOrd="3" presId="urn:microsoft.com/office/officeart/2005/8/layout/hList6"/>
    <dgm:cxn modelId="{2EC024EC-6C68-4AC5-9816-6A92F5645825}" type="presOf" srcId="{4E20FB36-0DF2-4675-AB91-D6EFCA16C05D}" destId="{77B95D0B-FA32-41B0-850B-067F447C9BB2}" srcOrd="0" destOrd="3" presId="urn:microsoft.com/office/officeart/2005/8/layout/hList6"/>
    <dgm:cxn modelId="{3B3450EE-3890-4B4F-A45B-2101DBFF977E}" srcId="{A5748D82-053B-49D3-8A02-D48E3D9AE47E}" destId="{49FE69C5-AA85-41B3-8F5B-1BDED07807A8}" srcOrd="1" destOrd="0" parTransId="{4DBA881F-5E5E-4244-9E39-34886A5EB9D4}" sibTransId="{5F572798-3794-4CFF-B218-777F9A92334C}"/>
    <dgm:cxn modelId="{CD32C8F2-84DF-43BB-B832-00FB0D1018FD}" srcId="{C271C7F5-5829-4BC8-B7EB-09235695C4A7}" destId="{BBAD3EFC-4702-4568-9044-4E5D7434B989}" srcOrd="1" destOrd="0" parTransId="{5455FB8D-CDA5-43F7-91F8-DBB33CE7481C}" sibTransId="{BD1822A3-1967-4787-9114-A25F72E5C5A0}"/>
    <dgm:cxn modelId="{630AD0F2-0AFD-4FCF-B55D-270A4B489A7E}" type="presOf" srcId="{0F9D9AE2-D3C5-4C54-B24F-B90F62C4F504}" destId="{77B95D0B-FA32-41B0-850B-067F447C9BB2}" srcOrd="0" destOrd="1" presId="urn:microsoft.com/office/officeart/2005/8/layout/hList6"/>
    <dgm:cxn modelId="{DE01F8FA-82A8-446E-9A68-E2976C689EA1}" srcId="{C271C7F5-5829-4BC8-B7EB-09235695C4A7}" destId="{203194D1-5A88-4EFE-A88E-C915B65F2682}" srcOrd="0" destOrd="0" parTransId="{9F5D9468-535C-4F34-870C-A346CE269F13}" sibTransId="{5F64863B-20B8-4608-9E2F-171ABDAE411C}"/>
    <dgm:cxn modelId="{CBB76DB2-AE01-4C65-8F8B-BDC91858AAD6}" type="presParOf" srcId="{A4793B8D-F817-411E-8350-DF6E8648F6E8}" destId="{38F2D2EB-E0FC-41FB-986D-DDEB24D9B8FD}" srcOrd="0" destOrd="0" presId="urn:microsoft.com/office/officeart/2005/8/layout/hList6"/>
    <dgm:cxn modelId="{86B1E5A7-6FDB-4C7E-A778-40E228624176}" type="presParOf" srcId="{A4793B8D-F817-411E-8350-DF6E8648F6E8}" destId="{88004F66-C934-40D2-8615-E7A04EC679A1}" srcOrd="1" destOrd="0" presId="urn:microsoft.com/office/officeart/2005/8/layout/hList6"/>
    <dgm:cxn modelId="{6C405F23-67A5-4BF4-9177-F2BE59C01FA4}" type="presParOf" srcId="{A4793B8D-F817-411E-8350-DF6E8648F6E8}" destId="{4EE448D6-8486-4D10-BA1B-C5B115D7BEB1}" srcOrd="2" destOrd="0" presId="urn:microsoft.com/office/officeart/2005/8/layout/hList6"/>
    <dgm:cxn modelId="{C7415E99-990A-4E76-BAB5-BEAF11E7C522}" type="presParOf" srcId="{A4793B8D-F817-411E-8350-DF6E8648F6E8}" destId="{6A7EB06C-CEE5-4BF2-ADF7-DBDFD7C92B9E}" srcOrd="3" destOrd="0" presId="urn:microsoft.com/office/officeart/2005/8/layout/hList6"/>
    <dgm:cxn modelId="{FD892974-FD15-4945-B139-8D73D7C1648F}" type="presParOf" srcId="{A4793B8D-F817-411E-8350-DF6E8648F6E8}" destId="{77B95D0B-FA32-41B0-850B-067F447C9BB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29265" y="574359"/>
          <a:ext cx="3601933" cy="3602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小车的前后移动与原地转向</a:t>
          </a:r>
          <a:endParaRPr lang="en-US" altLang="zh-CN" sz="18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356756" y="1101909"/>
        <a:ext cx="2546951" cy="2547238"/>
      </dsp:txXfrm>
    </dsp:sp>
    <dsp:sp modelId="{8A0FF0D8-0AF7-44A4-833E-7EA23A507B5A}">
      <dsp:nvSpPr>
        <dsp:cNvPr id="0" name=""/>
        <dsp:cNvSpPr/>
      </dsp:nvSpPr>
      <dsp:spPr>
        <a:xfrm>
          <a:off x="3736297" y="0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88342" y="3498813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514728" y="1626102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127153" y="3807705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869616" y="569388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55649" y="2230419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643730" y="317880"/>
          <a:ext cx="2090674" cy="20901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即时操作</a:t>
          </a:r>
          <a:endParaRPr lang="en-US" altLang="zh-CN" sz="12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49902" y="623982"/>
        <a:ext cx="1478330" cy="1477991"/>
      </dsp:txXfrm>
    </dsp:sp>
    <dsp:sp modelId="{2470B0FE-F3CE-48F3-AE82-73016C487D68}">
      <dsp:nvSpPr>
        <dsp:cNvPr id="0" name=""/>
        <dsp:cNvSpPr/>
      </dsp:nvSpPr>
      <dsp:spPr>
        <a:xfrm>
          <a:off x="3331403" y="582013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1008393" y="2722173"/>
          <a:ext cx="724080" cy="7242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AE68A6-8368-4646-B7C6-60176D5D59C6}">
      <dsp:nvSpPr>
        <dsp:cNvPr id="0" name=""/>
        <dsp:cNvSpPr/>
      </dsp:nvSpPr>
      <dsp:spPr>
        <a:xfrm>
          <a:off x="5045279" y="263281"/>
          <a:ext cx="1464416" cy="1464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多档调速</a:t>
          </a:r>
        </a:p>
      </dsp:txBody>
      <dsp:txXfrm>
        <a:off x="5259738" y="477691"/>
        <a:ext cx="1035498" cy="1035261"/>
      </dsp:txXfrm>
    </dsp:sp>
    <dsp:sp modelId="{8FA3AC9C-C6D3-4AEE-B6A3-477BE3B1FAF8}">
      <dsp:nvSpPr>
        <dsp:cNvPr id="0" name=""/>
        <dsp:cNvSpPr/>
      </dsp:nvSpPr>
      <dsp:spPr>
        <a:xfrm>
          <a:off x="4999005" y="1136251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6E0C24-5E73-49A5-88DC-B4F233613CDE}">
      <dsp:nvSpPr>
        <dsp:cNvPr id="0" name=""/>
        <dsp:cNvSpPr/>
      </dsp:nvSpPr>
      <dsp:spPr>
        <a:xfrm>
          <a:off x="417346" y="3569513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1CC049-DE0B-43CD-B9B4-B7F1E8EE6AD6}">
      <dsp:nvSpPr>
        <dsp:cNvPr id="0" name=""/>
        <dsp:cNvSpPr/>
      </dsp:nvSpPr>
      <dsp:spPr>
        <a:xfrm>
          <a:off x="3310714" y="3156254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21F11D-0C1F-481F-859D-2A4DD9E9D4EA}">
      <dsp:nvSpPr>
        <dsp:cNvPr id="0" name=""/>
        <dsp:cNvSpPr/>
      </dsp:nvSpPr>
      <dsp:spPr>
        <a:xfrm>
          <a:off x="1257685" y="2744257"/>
          <a:ext cx="1464416" cy="1464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模式转换</a:t>
          </a:r>
        </a:p>
      </dsp:txBody>
      <dsp:txXfrm>
        <a:off x="1472144" y="2958667"/>
        <a:ext cx="1035498" cy="1035261"/>
      </dsp:txXfrm>
    </dsp:sp>
    <dsp:sp modelId="{B3C09B2F-294C-47E7-A08B-2F02969D0E90}">
      <dsp:nvSpPr>
        <dsp:cNvPr id="0" name=""/>
        <dsp:cNvSpPr/>
      </dsp:nvSpPr>
      <dsp:spPr>
        <a:xfrm>
          <a:off x="5928489" y="2604961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35601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199207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35601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红外解码遥控</a:t>
          </a:r>
        </a:p>
      </dsp:txBody>
      <dsp:txXfrm>
        <a:off x="1075332" y="35601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35601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199207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35601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寻址自走</a:t>
          </a:r>
        </a:p>
      </dsp:txBody>
      <dsp:txXfrm>
        <a:off x="4177719" y="35601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1435029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1598634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143502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悬空检测及避障</a:t>
          </a:r>
        </a:p>
      </dsp:txBody>
      <dsp:txXfrm>
        <a:off x="1075332" y="1435029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1435029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1598634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143502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智能舵机</a:t>
          </a:r>
          <a:endParaRPr lang="en-US" altLang="zh-CN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177719" y="1435029"/>
        <a:ext cx="1836390" cy="779074"/>
      </dsp:txXfrm>
    </dsp:sp>
    <dsp:sp modelId="{8A48CA18-F6D1-4041-8292-028EF26439DC}">
      <dsp:nvSpPr>
        <dsp:cNvPr id="0" name=""/>
        <dsp:cNvSpPr/>
      </dsp:nvSpPr>
      <dsp:spPr>
        <a:xfrm>
          <a:off x="129313" y="2834456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62CA3-7B68-4EF7-8888-42ED96E2998F}">
      <dsp:nvSpPr>
        <dsp:cNvPr id="0" name=""/>
        <dsp:cNvSpPr/>
      </dsp:nvSpPr>
      <dsp:spPr>
        <a:xfrm>
          <a:off x="292918" y="2998062"/>
          <a:ext cx="451863" cy="451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6661A-F3B2-45F0-9EF2-76EF74CD002A}">
      <dsp:nvSpPr>
        <dsp:cNvPr id="0" name=""/>
        <dsp:cNvSpPr/>
      </dsp:nvSpPr>
      <dsp:spPr>
        <a:xfrm>
          <a:off x="1075332" y="2834456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遥控执行</a:t>
          </a:r>
          <a:endParaRPr lang="en-US" altLang="zh-CN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75332" y="2834456"/>
        <a:ext cx="1836390" cy="779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3F6E9-8332-4C8E-8CEC-0B4940B9CD36}">
      <dsp:nvSpPr>
        <dsp:cNvPr id="0" name=""/>
        <dsp:cNvSpPr/>
      </dsp:nvSpPr>
      <dsp:spPr>
        <a:xfrm>
          <a:off x="417" y="345187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自走</a:t>
          </a:r>
        </a:p>
      </dsp:txBody>
      <dsp:txXfrm>
        <a:off x="417" y="345187"/>
        <a:ext cx="1628351" cy="977011"/>
      </dsp:txXfrm>
    </dsp:sp>
    <dsp:sp modelId="{A130DF9B-E43C-4A71-8ADD-DEA954E4F8BC}">
      <dsp:nvSpPr>
        <dsp:cNvPr id="0" name=""/>
        <dsp:cNvSpPr/>
      </dsp:nvSpPr>
      <dsp:spPr>
        <a:xfrm>
          <a:off x="1791604" y="345187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限速</a:t>
          </a:r>
        </a:p>
      </dsp:txBody>
      <dsp:txXfrm>
        <a:off x="1791604" y="345187"/>
        <a:ext cx="1628351" cy="977011"/>
      </dsp:txXfrm>
    </dsp:sp>
    <dsp:sp modelId="{754983B4-82FD-4BAF-BE39-9E4919C32FAE}">
      <dsp:nvSpPr>
        <dsp:cNvPr id="0" name=""/>
        <dsp:cNvSpPr/>
      </dsp:nvSpPr>
      <dsp:spPr>
        <a:xfrm>
          <a:off x="417" y="1485033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舵机</a:t>
          </a:r>
        </a:p>
      </dsp:txBody>
      <dsp:txXfrm>
        <a:off x="417" y="1485033"/>
        <a:ext cx="1628351" cy="977011"/>
      </dsp:txXfrm>
    </dsp:sp>
    <dsp:sp modelId="{D932FCA8-33CC-4C2E-A38B-C85F106A0148}">
      <dsp:nvSpPr>
        <dsp:cNvPr id="0" name=""/>
        <dsp:cNvSpPr/>
      </dsp:nvSpPr>
      <dsp:spPr>
        <a:xfrm>
          <a:off x="1791604" y="1485033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避障</a:t>
          </a:r>
        </a:p>
      </dsp:txBody>
      <dsp:txXfrm>
        <a:off x="1791604" y="1485033"/>
        <a:ext cx="1628351" cy="977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D0B9C-8CA3-4837-8FEA-DE962187B158}">
      <dsp:nvSpPr>
        <dsp:cNvPr id="0" name=""/>
        <dsp:cNvSpPr/>
      </dsp:nvSpPr>
      <dsp:spPr>
        <a:xfrm rot="5400000">
          <a:off x="2212595" y="67763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遥控</a:t>
          </a:r>
        </a:p>
      </dsp:txBody>
      <dsp:txXfrm rot="-5400000">
        <a:off x="2418907" y="161195"/>
        <a:ext cx="615982" cy="708025"/>
      </dsp:txXfrm>
    </dsp:sp>
    <dsp:sp modelId="{C0ACEE32-45BE-4AD9-8F1E-0FEF7D6633F1}">
      <dsp:nvSpPr>
        <dsp:cNvPr id="0" name=""/>
        <dsp:cNvSpPr/>
      </dsp:nvSpPr>
      <dsp:spPr>
        <a:xfrm>
          <a:off x="3201498" y="206625"/>
          <a:ext cx="114792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51D961-AEE1-40C0-8E9F-72CD2527985C}">
      <dsp:nvSpPr>
        <dsp:cNvPr id="0" name=""/>
        <dsp:cNvSpPr/>
      </dsp:nvSpPr>
      <dsp:spPr>
        <a:xfrm rot="5400000">
          <a:off x="1246115" y="67763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52427" y="161195"/>
        <a:ext cx="615982" cy="708025"/>
      </dsp:txXfrm>
    </dsp:sp>
    <dsp:sp modelId="{A5BC0456-84F1-4848-B01E-ACDD07645777}">
      <dsp:nvSpPr>
        <dsp:cNvPr id="0" name=""/>
        <dsp:cNvSpPr/>
      </dsp:nvSpPr>
      <dsp:spPr>
        <a:xfrm rot="5400000">
          <a:off x="1727503" y="940845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避障</a:t>
          </a:r>
        </a:p>
      </dsp:txBody>
      <dsp:txXfrm rot="-5400000">
        <a:off x="1933815" y="1034277"/>
        <a:ext cx="615982" cy="708025"/>
      </dsp:txXfrm>
    </dsp:sp>
    <dsp:sp modelId="{C1E3400F-4B25-4669-83D9-83F2DE8E8527}">
      <dsp:nvSpPr>
        <dsp:cNvPr id="0" name=""/>
        <dsp:cNvSpPr/>
      </dsp:nvSpPr>
      <dsp:spPr>
        <a:xfrm>
          <a:off x="646437" y="1079707"/>
          <a:ext cx="111089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40AA-C3E6-4EC8-9A93-160010DC3638}">
      <dsp:nvSpPr>
        <dsp:cNvPr id="0" name=""/>
        <dsp:cNvSpPr/>
      </dsp:nvSpPr>
      <dsp:spPr>
        <a:xfrm rot="5400000">
          <a:off x="2693983" y="940845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2900295" y="1034277"/>
        <a:ext cx="615982" cy="708025"/>
      </dsp:txXfrm>
    </dsp:sp>
    <dsp:sp modelId="{515A290C-E588-4A06-8B70-90ADCD463C1E}">
      <dsp:nvSpPr>
        <dsp:cNvPr id="0" name=""/>
        <dsp:cNvSpPr/>
      </dsp:nvSpPr>
      <dsp:spPr>
        <a:xfrm rot="5400000">
          <a:off x="2212595" y="1813927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调速</a:t>
          </a:r>
        </a:p>
      </dsp:txBody>
      <dsp:txXfrm rot="-5400000">
        <a:off x="2418907" y="1907359"/>
        <a:ext cx="615982" cy="708025"/>
      </dsp:txXfrm>
    </dsp:sp>
    <dsp:sp modelId="{BEFAFFA6-EB02-49F4-8B5D-3D7BD68A7399}">
      <dsp:nvSpPr>
        <dsp:cNvPr id="0" name=""/>
        <dsp:cNvSpPr/>
      </dsp:nvSpPr>
      <dsp:spPr>
        <a:xfrm>
          <a:off x="3201498" y="1952789"/>
          <a:ext cx="114792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DE15D-9A80-45A0-9BB2-959DE3097CE6}">
      <dsp:nvSpPr>
        <dsp:cNvPr id="0" name=""/>
        <dsp:cNvSpPr/>
      </dsp:nvSpPr>
      <dsp:spPr>
        <a:xfrm rot="5400000">
          <a:off x="1246115" y="1813927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52427" y="1907359"/>
        <a:ext cx="615982" cy="708025"/>
      </dsp:txXfrm>
    </dsp:sp>
    <dsp:sp modelId="{25FEB499-5B5B-44A5-9D8A-C0C5DE49604D}">
      <dsp:nvSpPr>
        <dsp:cNvPr id="0" name=""/>
        <dsp:cNvSpPr/>
      </dsp:nvSpPr>
      <dsp:spPr>
        <a:xfrm rot="5400000">
          <a:off x="1727503" y="2687009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舵机</a:t>
          </a:r>
        </a:p>
      </dsp:txBody>
      <dsp:txXfrm rot="-5400000">
        <a:off x="1933815" y="2780441"/>
        <a:ext cx="615982" cy="708025"/>
      </dsp:txXfrm>
    </dsp:sp>
    <dsp:sp modelId="{C1091312-CB1E-4474-8A66-755A80063C8F}">
      <dsp:nvSpPr>
        <dsp:cNvPr id="0" name=""/>
        <dsp:cNvSpPr/>
      </dsp:nvSpPr>
      <dsp:spPr>
        <a:xfrm>
          <a:off x="646437" y="2825871"/>
          <a:ext cx="111089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08E0B-3EB9-4365-95E3-84E5C9B1E573}">
      <dsp:nvSpPr>
        <dsp:cNvPr id="0" name=""/>
        <dsp:cNvSpPr/>
      </dsp:nvSpPr>
      <dsp:spPr>
        <a:xfrm rot="5400000">
          <a:off x="2693983" y="2687009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2900295" y="2780441"/>
        <a:ext cx="615982" cy="708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302BF-87D7-4991-89E9-17B7050C51C5}">
      <dsp:nvSpPr>
        <dsp:cNvPr id="0" name=""/>
        <dsp:cNvSpPr/>
      </dsp:nvSpPr>
      <dsp:spPr>
        <a:xfrm>
          <a:off x="4050043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遇到的困难</a:t>
          </a:r>
        </a:p>
      </dsp:txBody>
      <dsp:txXfrm>
        <a:off x="4260822" y="2087684"/>
        <a:ext cx="1017732" cy="1017732"/>
      </dsp:txXfrm>
    </dsp:sp>
    <dsp:sp modelId="{78DE2EF2-BE5F-451E-BB4B-C0ADB9F341A1}">
      <dsp:nvSpPr>
        <dsp:cNvPr id="0" name=""/>
        <dsp:cNvSpPr/>
      </dsp:nvSpPr>
      <dsp:spPr>
        <a:xfrm rot="16200000">
          <a:off x="4552555" y="1646193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8831" y="1648915"/>
        <a:ext cx="21713" cy="21713"/>
      </dsp:txXfrm>
    </dsp:sp>
    <dsp:sp modelId="{1ED44952-D3FA-4944-B4F6-1E4171851E16}">
      <dsp:nvSpPr>
        <dsp:cNvPr id="0" name=""/>
        <dsp:cNvSpPr/>
      </dsp:nvSpPr>
      <dsp:spPr>
        <a:xfrm>
          <a:off x="4050043" y="3348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红外遥控解码</a:t>
          </a:r>
        </a:p>
      </dsp:txBody>
      <dsp:txXfrm>
        <a:off x="4260822" y="214127"/>
        <a:ext cx="1017732" cy="1017732"/>
      </dsp:txXfrm>
    </dsp:sp>
    <dsp:sp modelId="{2E989C1A-316C-4D0D-9B67-4F03FAD23259}">
      <dsp:nvSpPr>
        <dsp:cNvPr id="0" name=""/>
        <dsp:cNvSpPr/>
      </dsp:nvSpPr>
      <dsp:spPr>
        <a:xfrm>
          <a:off x="5489333" y="2582971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695610" y="2585694"/>
        <a:ext cx="21713" cy="21713"/>
      </dsp:txXfrm>
    </dsp:sp>
    <dsp:sp modelId="{D03BEEE9-2921-463B-85CA-98B05A449EFF}">
      <dsp:nvSpPr>
        <dsp:cNvPr id="0" name=""/>
        <dsp:cNvSpPr/>
      </dsp:nvSpPr>
      <dsp:spPr>
        <a:xfrm>
          <a:off x="5923600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87577"/>
                <a:satOff val="20463"/>
                <a:lumOff val="18934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87577"/>
                <a:satOff val="20463"/>
                <a:lumOff val="189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调速与限速</a:t>
          </a:r>
        </a:p>
      </dsp:txBody>
      <dsp:txXfrm>
        <a:off x="6134379" y="2087684"/>
        <a:ext cx="1017732" cy="1017732"/>
      </dsp:txXfrm>
    </dsp:sp>
    <dsp:sp modelId="{09F9DCB2-9C23-4B1C-9295-FEAE00B2C5F1}">
      <dsp:nvSpPr>
        <dsp:cNvPr id="0" name=""/>
        <dsp:cNvSpPr/>
      </dsp:nvSpPr>
      <dsp:spPr>
        <a:xfrm rot="5400000">
          <a:off x="4552555" y="3519750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8831" y="3522473"/>
        <a:ext cx="21713" cy="21713"/>
      </dsp:txXfrm>
    </dsp:sp>
    <dsp:sp modelId="{DE7A8B97-EEEA-4E3E-8BD2-116AA4F60153}">
      <dsp:nvSpPr>
        <dsp:cNvPr id="0" name=""/>
        <dsp:cNvSpPr/>
      </dsp:nvSpPr>
      <dsp:spPr>
        <a:xfrm>
          <a:off x="4050043" y="3750463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175154"/>
                <a:satOff val="40926"/>
                <a:lumOff val="37868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175154"/>
                <a:satOff val="40926"/>
                <a:lumOff val="378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自走模块信号输出</a:t>
          </a:r>
        </a:p>
      </dsp:txBody>
      <dsp:txXfrm>
        <a:off x="4260822" y="3961242"/>
        <a:ext cx="1017732" cy="1017732"/>
      </dsp:txXfrm>
    </dsp:sp>
    <dsp:sp modelId="{396E8D77-83EF-4DEA-88B9-BC7E9C2DB9F6}">
      <dsp:nvSpPr>
        <dsp:cNvPr id="0" name=""/>
        <dsp:cNvSpPr/>
      </dsp:nvSpPr>
      <dsp:spPr>
        <a:xfrm rot="10800000">
          <a:off x="3615776" y="2582971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822053" y="2585694"/>
        <a:ext cx="21713" cy="21713"/>
      </dsp:txXfrm>
    </dsp:sp>
    <dsp:sp modelId="{888BA39F-0F7A-47E7-A7B4-6CD8A3240B40}">
      <dsp:nvSpPr>
        <dsp:cNvPr id="0" name=""/>
        <dsp:cNvSpPr/>
      </dsp:nvSpPr>
      <dsp:spPr>
        <a:xfrm>
          <a:off x="2176485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87577"/>
                <a:satOff val="20463"/>
                <a:lumOff val="18934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87577"/>
                <a:satOff val="20463"/>
                <a:lumOff val="189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红外避障信号嵌入</a:t>
          </a:r>
        </a:p>
      </dsp:txBody>
      <dsp:txXfrm>
        <a:off x="2387264" y="2087684"/>
        <a:ext cx="1017732" cy="10177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D2EB-E0FC-41FB-986D-DDEB24D9B8FD}">
      <dsp:nvSpPr>
        <dsp:cNvPr id="0" name=""/>
        <dsp:cNvSpPr/>
      </dsp:nvSpPr>
      <dsp:spPr>
        <a:xfrm rot="16200000">
          <a:off x="-217060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谌梓轩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红外避障及悬空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顶层模块</a:t>
          </a:r>
        </a:p>
      </dsp:txBody>
      <dsp:txXfrm rot="5400000">
        <a:off x="1" y="729931"/>
        <a:ext cx="3215540" cy="2189798"/>
      </dsp:txXfrm>
    </dsp:sp>
    <dsp:sp modelId="{4EE448D6-8486-4D10-BA1B-C5B115D7BEB1}">
      <dsp:nvSpPr>
        <dsp:cNvPr id="0" name=""/>
        <dsp:cNvSpPr/>
      </dsp:nvSpPr>
      <dsp:spPr>
        <a:xfrm rot="16200000">
          <a:off x="3240881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蔡馨毅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红外遥控解码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sp:txBody>
      <dsp:txXfrm rot="5400000">
        <a:off x="3457942" y="729931"/>
        <a:ext cx="3215540" cy="2189798"/>
      </dsp:txXfrm>
    </dsp:sp>
    <dsp:sp modelId="{77B95D0B-FA32-41B0-850B-067F447C9BB2}">
      <dsp:nvSpPr>
        <dsp:cNvPr id="0" name=""/>
        <dsp:cNvSpPr/>
      </dsp:nvSpPr>
      <dsp:spPr>
        <a:xfrm rot="16200000">
          <a:off x="6697587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曾天扬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舵机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多档调速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sp:txBody>
      <dsp:txXfrm rot="5400000">
        <a:off x="6914648" y="729931"/>
        <a:ext cx="3215540" cy="21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循环流程图"/>
  <dgm:desc val="用于显示流程中的有序步骤。限制为 11 个 1 级形状及数量不限的 2 级形状。最适用于少量文本。不会显示未使用的文本，但如果切换布局仍然可用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52723D-D4DE-4556-A681-674D63E5E76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2023/6/25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407D89-7B00-4E0F-AC04-610B20E7CAF9}" type="datetime1">
              <a:rPr lang="zh-CN" altLang="en-US" smtClean="0"/>
              <a:pPr/>
              <a:t>2023/6/25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544625-0ADF-4414-89A2-9E135F0C849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F8909168-4A34-4324-A83E-BD3E42B16F2A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C26EF6-1ED0-4FB0-8F90-2C9921C13D99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E78C5-681C-4317-A28E-695CCF90563A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D9451-F8BC-4121-A45B-F0B7464CF2AC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EA4BC-BAE6-4A1F-994E-523C55AE5C9B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25E4979-2E7C-4B55-B892-E9FF271F4E15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027BD-1FB7-485B-9032-6DD3B27E5252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A2B674-02BF-4098-BE33-7013FA47DF03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0FE-0A49-4198-A732-213A10C7BDD9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D38EE-2E2A-4F0B-8A99-E01B7D8AE739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925AA-FD42-4E46-B5E3-34027E08BA98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6E6046-E7F8-43A6-A21B-5E897CAEBD47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6C7A7-9AEF-4176-B3C5-C9AC3A586E0A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BC08-4894-4154-92BB-CEC7564BF5D0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ACDB-403D-45F7-BA7B-CDC631E103DE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05170-1958-47F4-9682-359E29E272CE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05F54-EE89-4D9B-9F9C-6DECEE061631}" type="datetime1">
              <a:rPr lang="zh-CN" altLang="en-US" noProof="0" smtClean="0"/>
              <a:t>2023/6/25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AB11F1-59FE-48BE-91BA-99BF2D5E1491}" type="datetime1">
              <a:rPr lang="zh-CN" altLang="en-US" noProof="0" smtClean="0"/>
              <a:t>2023/6/25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g"/><Relationship Id="rId10" Type="http://schemas.microsoft.com/office/2007/relationships/diagramDrawing" Target="../diagrams/drawing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/>
              <a:t>多功能自走车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309" y="4976282"/>
            <a:ext cx="798281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21-22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年春夏学期数字系统课程第一小组项目展示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BF8403-132F-4A0A-9AE2-1A00097F255C}"/>
              </a:ext>
            </a:extLst>
          </p:cNvPr>
          <p:cNvSpPr txBox="1"/>
          <p:nvPr/>
        </p:nvSpPr>
        <p:spPr>
          <a:xfrm>
            <a:off x="10228660" y="2078566"/>
            <a:ext cx="738664" cy="19766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组长：</a:t>
            </a:r>
            <a:r>
              <a:rPr lang="en-US" altLang="zh-CN" b="1" dirty="0" err="1"/>
              <a:t>szx</a:t>
            </a:r>
            <a:endParaRPr lang="en-US" altLang="zh-CN" b="1" dirty="0"/>
          </a:p>
          <a:p>
            <a:r>
              <a:rPr lang="zh-CN" altLang="en-US" b="1" dirty="0"/>
              <a:t>组员：</a:t>
            </a:r>
            <a:r>
              <a:rPr lang="en-US" altLang="zh-CN" b="1" dirty="0" err="1"/>
              <a:t>cxy</a:t>
            </a:r>
            <a:r>
              <a:rPr lang="zh-CN" altLang="en-US" b="1" dirty="0"/>
              <a:t>、</a:t>
            </a:r>
            <a:r>
              <a:rPr lang="en-US" altLang="zh-CN" b="1" dirty="0" err="1"/>
              <a:t>zty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A6AFA8-F791-48C5-9DF9-2998EF8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5789"/>
            <a:ext cx="6164653" cy="1371600"/>
          </a:xfrm>
        </p:spPr>
        <p:txBody>
          <a:bodyPr/>
          <a:lstStyle/>
          <a:p>
            <a:r>
              <a:rPr lang="zh-CN" altLang="en-US" dirty="0"/>
              <a:t>多档调速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17664E1-D222-40C0-955B-59CAD0A8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748287"/>
            <a:ext cx="6164653" cy="3738113"/>
          </a:xfrm>
        </p:spPr>
        <p:txBody>
          <a:bodyPr/>
          <a:lstStyle/>
          <a:p>
            <a:r>
              <a:rPr lang="zh-CN" altLang="en-US" dirty="0"/>
              <a:t>实施设备：</a:t>
            </a:r>
            <a:r>
              <a:rPr lang="en-US" altLang="zh-CN" dirty="0"/>
              <a:t>FPGA</a:t>
            </a:r>
            <a:r>
              <a:rPr lang="zh-CN" altLang="en-US" dirty="0"/>
              <a:t>拨码开关、开发板、电机</a:t>
            </a:r>
            <a:endParaRPr lang="en-US" altLang="zh-CN" dirty="0"/>
          </a:p>
          <a:p>
            <a:r>
              <a:rPr lang="zh-CN" altLang="en-US" dirty="0"/>
              <a:t>输入：三位控制信号</a:t>
            </a:r>
            <a:endParaRPr lang="en-US" altLang="zh-CN" dirty="0"/>
          </a:p>
          <a:p>
            <a:r>
              <a:rPr lang="zh-CN" altLang="en-US" dirty="0"/>
              <a:t>输出：调整电机开关信号执行时延</a:t>
            </a:r>
            <a:endParaRPr lang="en-US" altLang="zh-CN" dirty="0"/>
          </a:p>
          <a:p>
            <a:r>
              <a:rPr lang="zh-CN" altLang="en-US" dirty="0"/>
              <a:t>功能描述：接收三位控制信号后，</a:t>
            </a:r>
            <a:r>
              <a:rPr lang="en-US" altLang="zh-CN" dirty="0"/>
              <a:t>FPGA</a:t>
            </a:r>
            <a:r>
              <a:rPr lang="zh-CN" altLang="en-US" dirty="0"/>
              <a:t>调整电机启动信号的输出时延，从而调整小车行进速度</a:t>
            </a:r>
            <a:endParaRPr lang="en-US" altLang="zh-CN" dirty="0"/>
          </a:p>
          <a:p>
            <a:r>
              <a:rPr lang="zh-CN" altLang="en-US" dirty="0"/>
              <a:t>功能原理：通过调整信号输出的持续和停止的时间，控制小车行进速度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D391AA-453D-4148-B440-55047C41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73" y="1631345"/>
            <a:ext cx="6055747" cy="4120775"/>
          </a:xfrm>
          <a:prstGeom prst="rect">
            <a:avLst/>
          </a:prstGeom>
        </p:spPr>
      </p:pic>
      <p:sp>
        <p:nvSpPr>
          <p:cNvPr id="16" name="箭头: 上 15">
            <a:extLst>
              <a:ext uri="{FF2B5EF4-FFF2-40B4-BE49-F238E27FC236}">
                <a16:creationId xmlns:a16="http://schemas.microsoft.com/office/drawing/2014/main" id="{2D1DC637-822F-4079-A932-D5933C882145}"/>
              </a:ext>
            </a:extLst>
          </p:cNvPr>
          <p:cNvSpPr/>
          <p:nvPr/>
        </p:nvSpPr>
        <p:spPr>
          <a:xfrm>
            <a:off x="6354793" y="4255698"/>
            <a:ext cx="350807" cy="7303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77E9C3D1-C824-421E-B941-471F97F0F15A}"/>
              </a:ext>
            </a:extLst>
          </p:cNvPr>
          <p:cNvSpPr/>
          <p:nvPr/>
        </p:nvSpPr>
        <p:spPr>
          <a:xfrm>
            <a:off x="6857088" y="4248247"/>
            <a:ext cx="377599" cy="7378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E17AC6B-B32E-4CFB-9A6A-BB8D90DD7FF2}"/>
              </a:ext>
            </a:extLst>
          </p:cNvPr>
          <p:cNvSpPr/>
          <p:nvPr/>
        </p:nvSpPr>
        <p:spPr>
          <a:xfrm>
            <a:off x="7387087" y="4255698"/>
            <a:ext cx="377599" cy="7378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3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0DFF0-5A2D-E0A8-F7FB-F309BF50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寻址自走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FA4F4D-B9DB-523F-2021-48A452FE6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DAA9B-04DA-8657-381A-E5A36E8D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寻址自走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5C3E8-D7F9-8E55-8945-779F769FA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实现设施名称：电机及开发板</a:t>
            </a:r>
            <a:endParaRPr lang="en-US" altLang="zh-CN" dirty="0"/>
          </a:p>
          <a:p>
            <a:r>
              <a:rPr lang="zh-CN" altLang="en-US" dirty="0"/>
              <a:t>输入：红外遥控器键入，可控制操作及持续时间，且可多次输入，也支持分段</a:t>
            </a:r>
            <a:r>
              <a:rPr lang="zh-CN" altLang="en-US"/>
              <a:t>操作（单次上限</a:t>
            </a:r>
            <a:r>
              <a:rPr lang="zh-CN" altLang="en-US" dirty="0"/>
              <a:t>为</a:t>
            </a:r>
            <a:r>
              <a:rPr lang="en-US" altLang="zh-CN" dirty="0"/>
              <a:t>10</a:t>
            </a:r>
            <a:r>
              <a:rPr lang="zh-CN" altLang="en-US" dirty="0"/>
              <a:t>次）</a:t>
            </a:r>
            <a:endParaRPr lang="en-US" altLang="zh-CN" dirty="0"/>
          </a:p>
          <a:p>
            <a:r>
              <a:rPr lang="zh-CN" altLang="en-US" dirty="0"/>
              <a:t>输出：左右电机控制信号，实现特定运动路径</a:t>
            </a:r>
            <a:endParaRPr lang="en-US" altLang="zh-CN" dirty="0"/>
          </a:p>
          <a:p>
            <a:r>
              <a:rPr lang="zh-CN" altLang="en-US" dirty="0"/>
              <a:t>功能原理：分为控制与执行模块，读入多步控制指令后由开发板存储为数据，根据存储的数据进行小车运动的执行</a:t>
            </a:r>
            <a:endParaRPr lang="en-US" altLang="zh-CN" dirty="0"/>
          </a:p>
          <a:p>
            <a:r>
              <a:rPr lang="zh-CN" altLang="en-US" dirty="0"/>
              <a:t>功能描述：使得小车能够按照输入的条件，在全部输入完成后开始执行，依据特定路径自动行走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0283131-6F0F-E8AF-42FF-3731F7CF2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2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F37A-CA7F-4F54-8DB5-47BD0AB6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27" y="-80962"/>
            <a:ext cx="10131425" cy="1456267"/>
          </a:xfrm>
        </p:spPr>
        <p:txBody>
          <a:bodyPr/>
          <a:lstStyle/>
          <a:p>
            <a:pPr algn="ctr"/>
            <a:r>
              <a:rPr lang="zh-CN" altLang="en-US" b="1" dirty="0"/>
              <a:t>模式切换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782CB501-19E1-4A47-80B9-F85A73033B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80323270"/>
              </p:ext>
            </p:extLst>
          </p:nvPr>
        </p:nvGraphicFramePr>
        <p:xfrm>
          <a:off x="685801" y="2435585"/>
          <a:ext cx="3420374" cy="28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3B15C29E-882A-4F1D-8298-10531C82ED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7952336"/>
              </p:ext>
            </p:extLst>
          </p:nvPr>
        </p:nvGraphicFramePr>
        <p:xfrm>
          <a:off x="7082570" y="2014370"/>
          <a:ext cx="4995862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ED453F-715A-484E-9B2B-47CD8ED40E93}"/>
              </a:ext>
            </a:extLst>
          </p:cNvPr>
          <p:cNvCxnSpPr/>
          <p:nvPr/>
        </p:nvCxnSpPr>
        <p:spPr>
          <a:xfrm rot="10800000" flipV="1">
            <a:off x="3629415" y="989991"/>
            <a:ext cx="1978324" cy="12537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641C1DF-F62A-4588-B1A6-EE3E9E56C80B}"/>
              </a:ext>
            </a:extLst>
          </p:cNvPr>
          <p:cNvSpPr/>
          <p:nvPr/>
        </p:nvSpPr>
        <p:spPr>
          <a:xfrm>
            <a:off x="3920051" y="1324456"/>
            <a:ext cx="33753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拨码开关</a:t>
            </a: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FBA6B6A7-EB79-4D21-8AB8-61AFE7B0DEB2}"/>
              </a:ext>
            </a:extLst>
          </p:cNvPr>
          <p:cNvCxnSpPr/>
          <p:nvPr/>
        </p:nvCxnSpPr>
        <p:spPr>
          <a:xfrm>
            <a:off x="5607738" y="989991"/>
            <a:ext cx="2782888" cy="24390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39B8836-5262-44F7-97A7-9DDD473B84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209" y="2126697"/>
            <a:ext cx="5363417" cy="3649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箭头: 上 4">
            <a:extLst>
              <a:ext uri="{FF2B5EF4-FFF2-40B4-BE49-F238E27FC236}">
                <a16:creationId xmlns:a16="http://schemas.microsoft.com/office/drawing/2014/main" id="{D0637D8D-FFDF-4B4A-B0A8-BB7B6489CA61}"/>
              </a:ext>
            </a:extLst>
          </p:cNvPr>
          <p:cNvSpPr/>
          <p:nvPr/>
        </p:nvSpPr>
        <p:spPr>
          <a:xfrm>
            <a:off x="6608118" y="4475580"/>
            <a:ext cx="391064" cy="6211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  <p:bldGraphic spid="10" grpId="0">
        <p:bldAsOne/>
      </p:bldGraphic>
      <p:bldP spid="11" grpId="0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329EA-8471-6CA2-316F-6B51FD82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悬空检测及避障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2BA5D-3E19-4099-BCBA-2037D0B0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6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F263-DB6C-FBE2-06DF-00269A86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悬空检测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B8B4D-306F-3900-6603-8F3553764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实现设施名称：红外线发射接收一体模块</a:t>
            </a:r>
            <a:endParaRPr lang="en-US" altLang="zh-CN" dirty="0"/>
          </a:p>
          <a:p>
            <a:r>
              <a:rPr lang="zh-CN" altLang="en-US" dirty="0"/>
              <a:t>安装位置：智能小车车头底盘下方</a:t>
            </a:r>
            <a:endParaRPr lang="en-US" altLang="zh-CN" dirty="0"/>
          </a:p>
          <a:p>
            <a:r>
              <a:rPr lang="zh-CN" altLang="en-US" dirty="0"/>
              <a:t>输出：若底盘距地面约大于</a:t>
            </a:r>
            <a:r>
              <a:rPr lang="en-US" altLang="zh-CN" dirty="0"/>
              <a:t>20cm</a:t>
            </a:r>
            <a:r>
              <a:rPr lang="zh-CN" altLang="en-US" dirty="0"/>
              <a:t>则返回高电平，若底盘距地面小于</a:t>
            </a:r>
            <a:r>
              <a:rPr lang="en-US" altLang="zh-CN" dirty="0"/>
              <a:t>20cm</a:t>
            </a:r>
            <a:r>
              <a:rPr lang="zh-CN" altLang="en-US" dirty="0"/>
              <a:t>则返回低电平</a:t>
            </a:r>
            <a:endParaRPr lang="en-US" altLang="zh-CN" dirty="0"/>
          </a:p>
          <a:p>
            <a:r>
              <a:rPr lang="zh-CN" altLang="en-US" dirty="0"/>
              <a:t>功能原理：若模块返回高电平则立即停止电机的运转，若返回低电平则正常使用</a:t>
            </a:r>
            <a:endParaRPr lang="en-US" altLang="zh-CN" dirty="0"/>
          </a:p>
          <a:p>
            <a:r>
              <a:rPr lang="zh-CN" altLang="en-US" dirty="0"/>
              <a:t>功能描述：若小车遇到台阶边缘等陡峭处可自动停止前进，防止小车坠毁。在自走模式下，小车能够停止，在放下后能够继续执行自走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DDF6EB-4EFF-4F14-9447-87FA9726F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67457"/>
            <a:ext cx="4995862" cy="3397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1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E4878-9FA0-B26F-0C27-F8D8209C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23" y="211507"/>
            <a:ext cx="10131425" cy="1456267"/>
          </a:xfrm>
        </p:spPr>
        <p:txBody>
          <a:bodyPr/>
          <a:lstStyle/>
          <a:p>
            <a:r>
              <a:rPr lang="zh-CN" altLang="en-US" dirty="0"/>
              <a:t>红外避障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9FAB5-D1AA-CC56-AF56-A0D615952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39019"/>
            <a:ext cx="4995334" cy="4301706"/>
          </a:xfrm>
        </p:spPr>
        <p:txBody>
          <a:bodyPr>
            <a:normAutofit/>
          </a:bodyPr>
          <a:lstStyle/>
          <a:p>
            <a:r>
              <a:rPr lang="zh-CN" altLang="en-US" dirty="0"/>
              <a:t>实现设施名称：红外线发射接收一体模块</a:t>
            </a:r>
            <a:endParaRPr lang="en-US" altLang="zh-CN" dirty="0"/>
          </a:p>
          <a:p>
            <a:r>
              <a:rPr lang="zh-CN" altLang="en-US" dirty="0"/>
              <a:t>安装位置：智能小车车头底盘，面向前方</a:t>
            </a:r>
            <a:endParaRPr lang="en-US" altLang="zh-CN" dirty="0"/>
          </a:p>
          <a:p>
            <a:r>
              <a:rPr lang="zh-CN" altLang="en-US" dirty="0"/>
              <a:t>输出：若车头前方约</a:t>
            </a:r>
            <a:r>
              <a:rPr lang="en-US" altLang="zh-CN" dirty="0"/>
              <a:t>10cm</a:t>
            </a:r>
            <a:r>
              <a:rPr lang="zh-CN" altLang="en-US" dirty="0"/>
              <a:t>内存在障碍物，则返回低电平，反之返回高电平</a:t>
            </a:r>
            <a:endParaRPr lang="en-US" altLang="zh-CN" dirty="0"/>
          </a:p>
          <a:p>
            <a:r>
              <a:rPr lang="zh-CN" altLang="en-US" dirty="0"/>
              <a:t>功能原理：若模块返回低电平则立即停止电机的运转，若返回高电平则正常使用</a:t>
            </a:r>
            <a:endParaRPr lang="en-US" altLang="zh-CN" dirty="0"/>
          </a:p>
          <a:p>
            <a:r>
              <a:rPr lang="zh-CN" altLang="en-US" dirty="0"/>
              <a:t>功能描述：若小车前方存在障碍物则会立即停止小车的运动，防止碰撞。在自走模式下，小车遇到障碍停止，在移除障碍后继续执行；在遥控模式下，小车遇到障碍无法前进，但后退及转向能够正常执行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3EC4FC-E5CA-4331-A4D1-1427885D4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76393"/>
            <a:ext cx="4995862" cy="33978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088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EFE1-089F-BA18-37F6-429DE5DD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智能舵机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2B07A0-FF17-7111-907C-57BDDCAF8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756E-BAA9-B637-F601-FC094723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遥控舵机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00FAE-C544-FD11-1D19-258938720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840302"/>
            <a:ext cx="4995334" cy="3950899"/>
          </a:xfrm>
        </p:spPr>
        <p:txBody>
          <a:bodyPr>
            <a:normAutofit/>
          </a:bodyPr>
          <a:lstStyle/>
          <a:p>
            <a:r>
              <a:rPr lang="zh-CN" altLang="en-US" dirty="0"/>
              <a:t>实现设施名称：单舵机</a:t>
            </a:r>
            <a:endParaRPr lang="en-US" altLang="zh-CN" dirty="0"/>
          </a:p>
          <a:p>
            <a:r>
              <a:rPr lang="zh-CN" altLang="en-US" dirty="0"/>
              <a:t>安装位置：智能小车车头底盘</a:t>
            </a:r>
            <a:endParaRPr lang="en-US" altLang="zh-CN" dirty="0"/>
          </a:p>
          <a:p>
            <a:r>
              <a:rPr lang="zh-CN" altLang="en-US" dirty="0"/>
              <a:t>输入：</a:t>
            </a:r>
            <a:r>
              <a:rPr lang="en-US" altLang="zh-CN" dirty="0"/>
              <a:t>PWM</a:t>
            </a:r>
            <a:r>
              <a:rPr lang="zh-CN" altLang="en-US" dirty="0"/>
              <a:t>（脉冲宽度调制）信号</a:t>
            </a:r>
            <a:endParaRPr lang="en-US" altLang="zh-CN" dirty="0"/>
          </a:p>
          <a:p>
            <a:r>
              <a:rPr lang="zh-CN" altLang="en-US" dirty="0"/>
              <a:t>输出：无核心马达及减速齿轮</a:t>
            </a:r>
            <a:endParaRPr lang="en-US" altLang="zh-CN" dirty="0"/>
          </a:p>
          <a:p>
            <a:r>
              <a:rPr lang="zh-CN" altLang="en-US" dirty="0"/>
              <a:t>功能原理：通过</a:t>
            </a:r>
            <a:r>
              <a:rPr lang="en-US" altLang="zh-CN" dirty="0"/>
              <a:t>PWN</a:t>
            </a:r>
            <a:r>
              <a:rPr lang="zh-CN" altLang="en-US" dirty="0"/>
              <a:t>信号占空比实现</a:t>
            </a:r>
            <a:r>
              <a:rPr lang="en-US" altLang="zh-CN" dirty="0"/>
              <a:t>,5%~10%</a:t>
            </a:r>
            <a:r>
              <a:rPr lang="zh-CN" altLang="en-US" dirty="0"/>
              <a:t>占空比对应舵机角度</a:t>
            </a:r>
            <a:r>
              <a:rPr lang="en-US" altLang="zh-CN" dirty="0"/>
              <a:t>0~180°</a:t>
            </a:r>
          </a:p>
          <a:p>
            <a:r>
              <a:rPr lang="zh-CN" altLang="en-US" dirty="0"/>
              <a:t>功能描述：通过输入信号的变化可以实现舵机的转动</a:t>
            </a:r>
            <a:endParaRPr lang="en-US" altLang="zh-CN" dirty="0"/>
          </a:p>
          <a:p>
            <a:r>
              <a:rPr lang="zh-CN" altLang="en-US" dirty="0"/>
              <a:t>功能结合：除了能够单独控制舵机转向之外，舵机能够根据方向信号转向相应的角度</a:t>
            </a:r>
            <a:endParaRPr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E45F5FB-C26F-4217-9D93-D00F5A0C7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1250" y="1840302"/>
            <a:ext cx="4995862" cy="3397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6511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117F-0AD7-38DF-FD76-10B22CA7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展示视频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CB6224-7CD4-1D41-42D0-F83C414A3E8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88F611-2B26-83D3-0EFA-5ED223CD2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main_end">
            <a:hlinkClick r:id="" action="ppaction://media"/>
            <a:extLst>
              <a:ext uri="{FF2B5EF4-FFF2-40B4-BE49-F238E27FC236}">
                <a16:creationId xmlns:a16="http://schemas.microsoft.com/office/drawing/2014/main" id="{DDEF9A7F-DC0A-465D-961A-4077E903D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2438"/>
            <a:ext cx="10808044" cy="6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9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74FC8-2C19-E487-745A-B890E9D4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小车靓照</a:t>
            </a: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0046F35D-EA61-4F45-AA9D-C0EF6B35A0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434" b="23434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AF7BF-3EF6-C244-D9B7-7A6A94DC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6093" y="5603868"/>
            <a:ext cx="10131427" cy="49371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F8A988-E52C-4087-BFE2-18F3242D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3" y="1144864"/>
            <a:ext cx="5173974" cy="35189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E477795-3D19-4D00-8F75-B05C6AC8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98" y="283871"/>
            <a:ext cx="6074017" cy="4131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A29BA18-4C5F-4F17-867A-E35584D6E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504" y="396972"/>
            <a:ext cx="5732923" cy="4301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4C7240C-1DD7-4D16-8607-30F06E76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580" y="255346"/>
            <a:ext cx="5967693" cy="4477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617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184C46-1FF7-4D04-8946-A86C5E34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b="1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B3BAF7-E6F1-42CA-9320-24F8A0C3B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469826"/>
              </p:ext>
            </p:extLst>
          </p:nvPr>
        </p:nvGraphicFramePr>
        <p:xfrm>
          <a:off x="1038764" y="661359"/>
          <a:ext cx="9539377" cy="519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4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/>
        </p:bldSub>
      </p:bldGraphic>
      <p:bldGraphic spid="9" grpI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1CC8D-5575-4621-A7EA-48D9E23A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小组分工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DD8C52-3793-4034-8E81-10B50BED7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957721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4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光点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内容占位符 4" descr="SmartArt 图形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1316620"/>
              </p:ext>
            </p:extLst>
          </p:nvPr>
        </p:nvGraphicFramePr>
        <p:xfrm>
          <a:off x="2465289" y="1713816"/>
          <a:ext cx="8047573" cy="420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660" y="511007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基本功能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638D91-E886-B34A-B197-404B36A6CACF}"/>
              </a:ext>
            </a:extLst>
          </p:cNvPr>
          <p:cNvGrpSpPr/>
          <p:nvPr/>
        </p:nvGrpSpPr>
        <p:grpSpPr>
          <a:xfrm>
            <a:off x="7110999" y="4621343"/>
            <a:ext cx="1357887" cy="1300812"/>
            <a:chOff x="278544" y="148298"/>
            <a:chExt cx="1850887" cy="1850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E4A870-4F9B-004C-513D-4FB2E2A1F201}"/>
                </a:ext>
              </a:extLst>
            </p:cNvPr>
            <p:cNvSpPr/>
            <p:nvPr/>
          </p:nvSpPr>
          <p:spPr>
            <a:xfrm>
              <a:off x="278544" y="148298"/>
              <a:ext cx="1850887" cy="1850296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椭圆 4">
              <a:extLst>
                <a:ext uri="{FF2B5EF4-FFF2-40B4-BE49-F238E27FC236}">
                  <a16:creationId xmlns:a16="http://schemas.microsoft.com/office/drawing/2014/main" id="{D5CD489B-BE2B-A1D8-CA6E-0A55E079829A}"/>
                </a:ext>
              </a:extLst>
            </p:cNvPr>
            <p:cNvSpPr txBox="1"/>
            <p:nvPr/>
          </p:nvSpPr>
          <p:spPr>
            <a:xfrm>
              <a:off x="549599" y="462932"/>
              <a:ext cx="1308775" cy="1308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rtlCol="0" anchor="ctr" anchorCtr="0">
              <a:noAutofit/>
            </a:bodyPr>
            <a:lstStyle/>
            <a:p>
              <a:pPr marL="0" lvl="0" indent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b="1" kern="1200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可靠与稳定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0FF0D8-0AF7-44A4-833E-7EA23A50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A0FF0D8-0AF7-44A4-833E-7EA23A507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88BAF3-9DE2-4A25-84FE-B7C476401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988BAF3-9DE2-4A25-84FE-B7C476401B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2F7230-9226-4387-9620-3DC67223F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282F7230-9226-4387-9620-3DC67223F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88D093-07AF-4EEB-B57C-FB5DA4420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288D093-07AF-4EEB-B57C-FB5DA4420E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82D7C4-37F7-4CA1-B102-AED7627E9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682D7C4-37F7-4CA1-B102-AED7627E9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9685E2-34CD-4723-A342-ED2D0CA22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099685E2-34CD-4723-A342-ED2D0CA22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EEB127-C2F5-4C0D-B108-CC2B3F78F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A6EEB127-C2F5-4C0D-B108-CC2B3F78F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70B0FE-F3CE-48F3-AE82-73016C487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2470B0FE-F3CE-48F3-AE82-73016C487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BC9D73-B86D-4378-970E-5CD650E31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8BC9D73-B86D-4378-970E-5CD650E31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DD2561-1FC5-4EA6-AD90-3ADAF62A4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CDD2561-1FC5-4EA6-AD90-3ADAF62A4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6E0C24-5E73-49A5-88DC-B4F233613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3A6E0C24-5E73-49A5-88DC-B4F233613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CC049-DE0B-43CD-B9B4-B7F1E8EE6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191CC049-DE0B-43CD-B9B4-B7F1E8EE6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3AC9C-C6D3-4AEE-B6A3-477BE3B1F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8FA3AC9C-C6D3-4AEE-B6A3-477BE3B1F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E68A6-8368-4646-B7C6-60176D5D5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B7AE68A6-8368-4646-B7C6-60176D5D59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09B2F-294C-47E7-A08B-2F02969D0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B3C09B2F-294C-47E7-A08B-2F02969D0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21F11D-0C1F-481F-859D-2A4DD9E9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E21F11D-0C1F-481F-859D-2A4DD9E9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1">
        <p:bldSub>
          <a:bldDgm/>
        </p:bldSub>
      </p:bldGraphic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我们实现的“高端”技术</a:t>
            </a:r>
            <a:endParaRPr lang="zh-CN" altLang="ru-R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 descr="夜晚天空中的卫星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组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任意多边形(F)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1" name="组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直接连接符​​(S)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​​(S)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​​(S)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​​(S)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​​(S)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​​(S)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​​(S)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​​(S)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​​(S)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​​(S)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​​(S)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​​(S)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​​(S)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​​(S)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​​(S)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​​(S)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​​(S)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​​(S)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​​(S)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​​(S)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​​(S)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​​(S)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​​(S)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​​(S)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​​(S)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​​(S)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​​(S)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​​(S)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​​(S)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​​(S)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​​(S)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​​(S)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​​(S)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​​(S)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​​(S)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​​(S)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​​(S)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​​(S)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​​(S)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​​(S)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​​(S)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​​(S)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​​(S)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​​(S)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​​(S)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​​(S)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​​(S)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​​(S)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​​(S)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​​(S)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​​(S)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​​(S)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​​(S)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​​(S)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​​(S)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​​(S)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​​(S)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​​(S)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​​(S)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​​(S)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​​(S)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​​(S)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​​(S)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​​(S)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​​(S)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​​(S)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​​(S)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​​(S)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​​(S)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​​(S)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​​(S)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​​(S)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​​(S)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​​(S)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​​(S)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​​(S)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​​(S)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​​(S)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组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任意多边形(F)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263" name="组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直接连接符​​(S)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​​(S)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​​(S)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​​(S)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​​(S)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​​(S)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​​(S)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​​(S)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​​(S)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​​(S)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​​(S)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​​(S)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​​(S)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​​(S)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​​(S)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​​(S)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​​(S)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​​(S)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​​(S)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​​(S)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​​(S)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​​(S)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​​(S)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​​(S)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​​(S)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​​(S)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​​(S)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​​(S)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​​(S)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​​(S)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​​(S)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​​(S)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​​(S)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​​(S)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​​(S)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​​(S)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​​(S)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​​(S)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​​(S)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​​(S)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​​(S)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​​(S)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​​(S)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​​(S)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​​(S)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​​(S)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​​(S)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​​(S)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​​(S)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​​(S)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​​(S)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​​(S)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​​(S)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​​(S)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​​(S)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​​(S)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​​(S)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​​(S)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接连接符​​(S)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​​(S)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连接符​​(S)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连接符​​(S)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​​(S)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连接符​​(S)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连接符​​(S)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​​(S)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​​(S)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连接符​​(S)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连接符​​(S)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​​(S)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​​(S)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​​(S)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​​(S)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​​(S)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​​(S)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​​(S)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​​(S)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​​(S)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 descr="抽象光点图像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内容占位符 4" descr="SmartArt 图形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09418"/>
              </p:ext>
            </p:extLst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B93AC-274E-94C9-2A32-DE46FE3C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红外遥控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CDD44-DDEF-BA03-F148-72FBE66F6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6769C-D2C2-8C76-303F-B1F30C23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红外遥控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E803F-051B-3736-6C6D-FE6A7DDE7C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实现设施名称：红外对管及解码模块</a:t>
            </a:r>
            <a:endParaRPr lang="en-US" altLang="zh-CN" dirty="0"/>
          </a:p>
          <a:p>
            <a:r>
              <a:rPr lang="zh-CN" altLang="en-US" dirty="0"/>
              <a:t>安装位置：开发板及手持遥控器</a:t>
            </a:r>
            <a:endParaRPr lang="en-US" altLang="zh-CN" dirty="0"/>
          </a:p>
          <a:p>
            <a:r>
              <a:rPr lang="zh-CN" altLang="en-US" dirty="0"/>
              <a:t>输入：通过遥控机输入一段串行信号，包括用户识别码和操作码，结合电路发出</a:t>
            </a:r>
            <a:r>
              <a:rPr lang="en-US" altLang="zh-CN" dirty="0"/>
              <a:t>38kHz</a:t>
            </a:r>
            <a:r>
              <a:rPr lang="zh-CN" altLang="en-US" dirty="0"/>
              <a:t>红外线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/>
              <a:t>8-bit</a:t>
            </a:r>
            <a:r>
              <a:rPr lang="zh-CN" altLang="en-US" dirty="0"/>
              <a:t>二进制数据编码</a:t>
            </a:r>
            <a:endParaRPr lang="en-US" altLang="zh-CN" dirty="0"/>
          </a:p>
          <a:p>
            <a:r>
              <a:rPr lang="zh-CN" altLang="en-US" dirty="0"/>
              <a:t>功能原理：遥控器上按下不同的按键将发送红外线，由开发板上接收器接收，经红外解码后可得不同的</a:t>
            </a:r>
            <a:r>
              <a:rPr lang="en-US" altLang="zh-CN" dirty="0"/>
              <a:t>8-bit</a:t>
            </a:r>
            <a:r>
              <a:rPr lang="zh-CN" altLang="en-US" dirty="0"/>
              <a:t>操作码</a:t>
            </a:r>
            <a:endParaRPr lang="en-US" altLang="zh-CN" dirty="0"/>
          </a:p>
          <a:p>
            <a:r>
              <a:rPr lang="zh-CN" altLang="en-US" dirty="0"/>
              <a:t>功能描述：实现了远程遥控小车的功能</a:t>
            </a:r>
            <a:endParaRPr lang="en-US" altLang="zh-CN" dirty="0"/>
          </a:p>
          <a:p>
            <a:r>
              <a:rPr lang="zh-CN" altLang="en-US" dirty="0"/>
              <a:t>功能结合：结合即时操控及自动寻址功能，可远程操作小车的行动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DB619E9-1C57-9007-1371-739A353CC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8104" y="4792134"/>
            <a:ext cx="6226862" cy="130210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40733-0C9E-4882-B287-DD9E0FB7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04" y="689906"/>
            <a:ext cx="5208752" cy="3542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728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858620-54C4-45F3-ABAC-06C15204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遥控执行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E05F8D-2EE7-4DE9-A46D-82A554FA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7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3D6B5B-E147-426B-B0DE-3B369A40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0039"/>
            <a:ext cx="3680885" cy="137160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遥控执行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5521AB6-0B60-4D0C-8989-396E486F1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1102538"/>
            <a:ext cx="6169025" cy="41957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A987AEE-0D32-4DEB-BBDC-C3F4A4C3B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51639"/>
            <a:ext cx="3680885" cy="3623094"/>
          </a:xfrm>
        </p:spPr>
        <p:txBody>
          <a:bodyPr/>
          <a:lstStyle/>
          <a:p>
            <a:r>
              <a:rPr lang="zh-CN" altLang="en-US" dirty="0"/>
              <a:t>实施设备：电机及开发板</a:t>
            </a:r>
            <a:endParaRPr lang="en-US" altLang="zh-CN" dirty="0"/>
          </a:p>
          <a:p>
            <a:r>
              <a:rPr lang="zh-CN" altLang="en-US" dirty="0"/>
              <a:t>输入：由红外遥控输入控制信号，再由红外解码得到</a:t>
            </a:r>
            <a:r>
              <a:rPr lang="en-US" altLang="zh-CN" dirty="0"/>
              <a:t>8</a:t>
            </a:r>
            <a:r>
              <a:rPr lang="zh-CN" altLang="en-US" dirty="0"/>
              <a:t>位操作码</a:t>
            </a:r>
            <a:endParaRPr lang="en-US" altLang="zh-CN" dirty="0"/>
          </a:p>
          <a:p>
            <a:r>
              <a:rPr lang="zh-CN" altLang="en-US" dirty="0"/>
              <a:t>输出：电机开关信号及方向控制信号</a:t>
            </a:r>
            <a:endParaRPr lang="en-US" altLang="zh-CN" dirty="0"/>
          </a:p>
          <a:p>
            <a:r>
              <a:rPr lang="zh-CN" altLang="en-US" dirty="0"/>
              <a:t>功能描述：</a:t>
            </a:r>
            <a:r>
              <a:rPr lang="en-US" altLang="zh-CN" dirty="0"/>
              <a:t>FPGA</a:t>
            </a:r>
            <a:r>
              <a:rPr lang="zh-CN" altLang="en-US" dirty="0"/>
              <a:t>板实时接收控制信号，在得到正确方向控制信号后，输出电机启动信号及四位方向控制信号，电机执行相应功能</a:t>
            </a:r>
            <a:endParaRPr lang="en-US" altLang="zh-CN" dirty="0"/>
          </a:p>
          <a:p>
            <a:r>
              <a:rPr lang="zh-CN" altLang="en-US" dirty="0"/>
              <a:t>功能原理：红外信号输入、红外解码、接收及输出、电机执行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49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905BB2-4B65-4676-A41F-90BBD173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多档调速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61E481F-D277-459E-B0FD-AA5B7E25D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74_TF22566005_Win32" id="{8767197E-7510-42F8-B763-E45F3770E5A5}" vid="{CF90D904-521C-4459-A9B7-C388B2C4B83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purl.org/dc/elements/1.1/"/>
    <ds:schemaRef ds:uri="http://www.w3.org/XML/1998/namespace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未来设计</Template>
  <TotalTime>205</TotalTime>
  <Words>828</Words>
  <Application>Microsoft Office PowerPoint</Application>
  <PresentationFormat>宽屏</PresentationFormat>
  <Paragraphs>103</Paragraphs>
  <Slides>22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 UI</vt:lpstr>
      <vt:lpstr>楷体</vt:lpstr>
      <vt:lpstr>宋体</vt:lpstr>
      <vt:lpstr>Arial</vt:lpstr>
      <vt:lpstr>Calibri</vt:lpstr>
      <vt:lpstr>天体</vt:lpstr>
      <vt:lpstr>多功能自走车</vt:lpstr>
      <vt:lpstr>小车靓照</vt:lpstr>
      <vt:lpstr>基本功能</vt:lpstr>
      <vt:lpstr>我们实现的“高端”技术</vt:lpstr>
      <vt:lpstr>红外遥控</vt:lpstr>
      <vt:lpstr>红外遥控</vt:lpstr>
      <vt:lpstr>遥控执行</vt:lpstr>
      <vt:lpstr>遥控执行</vt:lpstr>
      <vt:lpstr>多档调速</vt:lpstr>
      <vt:lpstr>多档调速</vt:lpstr>
      <vt:lpstr>寻址自走</vt:lpstr>
      <vt:lpstr>寻址自走</vt:lpstr>
      <vt:lpstr>模式切换</vt:lpstr>
      <vt:lpstr>悬空检测及避障</vt:lpstr>
      <vt:lpstr>悬空检测</vt:lpstr>
      <vt:lpstr>红外避障</vt:lpstr>
      <vt:lpstr>智能舵机</vt:lpstr>
      <vt:lpstr>遥控舵机</vt:lpstr>
      <vt:lpstr>展示视频</vt:lpstr>
      <vt:lpstr>PowerPoint 演示文稿</vt:lpstr>
      <vt:lpstr>小组分工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多功能自走车</dc:title>
  <dc:creator>天扬</dc:creator>
  <cp:lastModifiedBy>DELL</cp:lastModifiedBy>
  <cp:revision>18</cp:revision>
  <dcterms:created xsi:type="dcterms:W3CDTF">2022-06-07T06:41:07Z</dcterms:created>
  <dcterms:modified xsi:type="dcterms:W3CDTF">2023-06-25T03:49:58Z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